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4017" r:id="rId5"/>
  </p:sldMasterIdLst>
  <p:notesMasterIdLst>
    <p:notesMasterId r:id="rId25"/>
  </p:notesMasterIdLst>
  <p:sldIdLst>
    <p:sldId id="434" r:id="rId6"/>
    <p:sldId id="267" r:id="rId7"/>
    <p:sldId id="4242" r:id="rId8"/>
    <p:sldId id="4174" r:id="rId9"/>
    <p:sldId id="4175" r:id="rId10"/>
    <p:sldId id="4230" r:id="rId11"/>
    <p:sldId id="4246" r:id="rId12"/>
    <p:sldId id="4247" r:id="rId13"/>
    <p:sldId id="4248" r:id="rId14"/>
    <p:sldId id="4249" r:id="rId15"/>
    <p:sldId id="4250" r:id="rId16"/>
    <p:sldId id="4251" r:id="rId17"/>
    <p:sldId id="4252" r:id="rId18"/>
    <p:sldId id="4253" r:id="rId19"/>
    <p:sldId id="4254" r:id="rId20"/>
    <p:sldId id="4245" r:id="rId21"/>
    <p:sldId id="4243" r:id="rId22"/>
    <p:sldId id="4229" r:id="rId23"/>
    <p:sldId id="42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E84"/>
    <a:srgbClr val="C31727"/>
    <a:srgbClr val="A76F37"/>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CD66A-26F3-4BA4-B194-522BFBE726F4}" v="23" dt="2023-11-15T15:41:17.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ragg" userId="0c77a775-6055-4465-97af-7e12247cb558" providerId="ADAL" clId="{B06CD66A-26F3-4BA4-B194-522BFBE726F4}"/>
    <pc:docChg chg="undo redo custSel addSld delSld modSld">
      <pc:chgData name="Anna Bragg" userId="0c77a775-6055-4465-97af-7e12247cb558" providerId="ADAL" clId="{B06CD66A-26F3-4BA4-B194-522BFBE726F4}" dt="2023-11-15T13:53:13.410" v="2829" actId="20577"/>
      <pc:docMkLst>
        <pc:docMk/>
      </pc:docMkLst>
      <pc:sldChg chg="modSp">
        <pc:chgData name="Anna Bragg" userId="0c77a775-6055-4465-97af-7e12247cb558" providerId="ADAL" clId="{B06CD66A-26F3-4BA4-B194-522BFBE726F4}" dt="2023-11-15T12:58:01.879" v="2814" actId="14826"/>
        <pc:sldMkLst>
          <pc:docMk/>
          <pc:sldMk cId="773999797" sldId="267"/>
        </pc:sldMkLst>
        <pc:picChg chg="mod">
          <ac:chgData name="Anna Bragg" userId="0c77a775-6055-4465-97af-7e12247cb558" providerId="ADAL" clId="{B06CD66A-26F3-4BA4-B194-522BFBE726F4}" dt="2023-11-15T12:58:01.879" v="2814" actId="14826"/>
          <ac:picMkLst>
            <pc:docMk/>
            <pc:sldMk cId="773999797" sldId="267"/>
            <ac:picMk id="7" creationId="{F0B7A9CB-6B20-880C-C2E2-592A18C1D32F}"/>
          </ac:picMkLst>
        </pc:picChg>
      </pc:sldChg>
      <pc:sldChg chg="addSp modSp mod">
        <pc:chgData name="Anna Bragg" userId="0c77a775-6055-4465-97af-7e12247cb558" providerId="ADAL" clId="{B06CD66A-26F3-4BA4-B194-522BFBE726F4}" dt="2023-11-15T12:58:25.355" v="2817" actId="20577"/>
        <pc:sldMkLst>
          <pc:docMk/>
          <pc:sldMk cId="1596347443" sldId="4230"/>
        </pc:sldMkLst>
        <pc:spChg chg="mod">
          <ac:chgData name="Anna Bragg" userId="0c77a775-6055-4465-97af-7e12247cb558" providerId="ADAL" clId="{B06CD66A-26F3-4BA4-B194-522BFBE726F4}" dt="2023-11-14T14:00:54.344" v="150" actId="20577"/>
          <ac:spMkLst>
            <pc:docMk/>
            <pc:sldMk cId="1596347443" sldId="4230"/>
            <ac:spMk id="6" creationId="{346E183B-5A90-4A23-BE07-3B23E8E4A825}"/>
          </ac:spMkLst>
        </pc:spChg>
        <pc:spChg chg="mod">
          <ac:chgData name="Anna Bragg" userId="0c77a775-6055-4465-97af-7e12247cb558" providerId="ADAL" clId="{B06CD66A-26F3-4BA4-B194-522BFBE726F4}" dt="2023-11-15T12:58:25.355" v="2817" actId="20577"/>
          <ac:spMkLst>
            <pc:docMk/>
            <pc:sldMk cId="1596347443" sldId="4230"/>
            <ac:spMk id="7" creationId="{41B9C56D-4FDD-49C7-8C5E-5FCDDB4579B2}"/>
          </ac:spMkLst>
        </pc:spChg>
        <pc:picChg chg="add mod">
          <ac:chgData name="Anna Bragg" userId="0c77a775-6055-4465-97af-7e12247cb558" providerId="ADAL" clId="{B06CD66A-26F3-4BA4-B194-522BFBE726F4}" dt="2023-11-14T14:02:37.295" v="159" actId="1076"/>
          <ac:picMkLst>
            <pc:docMk/>
            <pc:sldMk cId="1596347443" sldId="4230"/>
            <ac:picMk id="4" creationId="{8CF98C14-B706-6BAB-3518-4AA017D40C40}"/>
          </ac:picMkLst>
        </pc:picChg>
        <pc:picChg chg="add mod">
          <ac:chgData name="Anna Bragg" userId="0c77a775-6055-4465-97af-7e12247cb558" providerId="ADAL" clId="{B06CD66A-26F3-4BA4-B194-522BFBE726F4}" dt="2023-11-14T14:02:43.154" v="161" actId="14100"/>
          <ac:picMkLst>
            <pc:docMk/>
            <pc:sldMk cId="1596347443" sldId="4230"/>
            <ac:picMk id="9" creationId="{CF803D32-79B5-2F21-90ED-384D476802E3}"/>
          </ac:picMkLst>
        </pc:picChg>
      </pc:sldChg>
      <pc:sldChg chg="modSp">
        <pc:chgData name="Anna Bragg" userId="0c77a775-6055-4465-97af-7e12247cb558" providerId="ADAL" clId="{B06CD66A-26F3-4BA4-B194-522BFBE726F4}" dt="2023-11-10T13:16:53.530" v="1" actId="20577"/>
        <pc:sldMkLst>
          <pc:docMk/>
          <pc:sldMk cId="2294080586" sldId="4242"/>
        </pc:sldMkLst>
        <pc:spChg chg="mod">
          <ac:chgData name="Anna Bragg" userId="0c77a775-6055-4465-97af-7e12247cb558" providerId="ADAL" clId="{B06CD66A-26F3-4BA4-B194-522BFBE726F4}" dt="2023-11-10T13:16:53.530" v="1" actId="20577"/>
          <ac:spMkLst>
            <pc:docMk/>
            <pc:sldMk cId="2294080586" sldId="4242"/>
            <ac:spMk id="3" creationId="{A1FD16D6-AAF1-44A1-95D3-118E5E5B827A}"/>
          </ac:spMkLst>
        </pc:spChg>
      </pc:sldChg>
      <pc:sldChg chg="addSp modSp mod">
        <pc:chgData name="Anna Bragg" userId="0c77a775-6055-4465-97af-7e12247cb558" providerId="ADAL" clId="{B06CD66A-26F3-4BA4-B194-522BFBE726F4}" dt="2023-11-15T13:09:43.666" v="2823" actId="115"/>
        <pc:sldMkLst>
          <pc:docMk/>
          <pc:sldMk cId="1375252531" sldId="4243"/>
        </pc:sldMkLst>
        <pc:spChg chg="mod">
          <ac:chgData name="Anna Bragg" userId="0c77a775-6055-4465-97af-7e12247cb558" providerId="ADAL" clId="{B06CD66A-26F3-4BA4-B194-522BFBE726F4}" dt="2023-11-15T13:09:43.666" v="2823" actId="115"/>
          <ac:spMkLst>
            <pc:docMk/>
            <pc:sldMk cId="1375252531" sldId="4243"/>
            <ac:spMk id="7" creationId="{41B9C56D-4FDD-49C7-8C5E-5FCDDB4579B2}"/>
          </ac:spMkLst>
        </pc:spChg>
        <pc:picChg chg="add mod">
          <ac:chgData name="Anna Bragg" userId="0c77a775-6055-4465-97af-7e12247cb558" providerId="ADAL" clId="{B06CD66A-26F3-4BA4-B194-522BFBE726F4}" dt="2023-11-15T12:55:18.258" v="2806"/>
          <ac:picMkLst>
            <pc:docMk/>
            <pc:sldMk cId="1375252531" sldId="4243"/>
            <ac:picMk id="4" creationId="{680B7BFB-94B1-3B66-A62C-743EF7C28659}"/>
          </ac:picMkLst>
        </pc:picChg>
      </pc:sldChg>
      <pc:sldChg chg="addSp delSp modSp mod">
        <pc:chgData name="Anna Bragg" userId="0c77a775-6055-4465-97af-7e12247cb558" providerId="ADAL" clId="{B06CD66A-26F3-4BA4-B194-522BFBE726F4}" dt="2023-11-15T12:57:06.305" v="2813" actId="14826"/>
        <pc:sldMkLst>
          <pc:docMk/>
          <pc:sldMk cId="4014902729" sldId="4244"/>
        </pc:sldMkLst>
        <pc:picChg chg="add del mod">
          <ac:chgData name="Anna Bragg" userId="0c77a775-6055-4465-97af-7e12247cb558" providerId="ADAL" clId="{B06CD66A-26F3-4BA4-B194-522BFBE726F4}" dt="2023-11-15T12:56:45.609" v="2812"/>
          <ac:picMkLst>
            <pc:docMk/>
            <pc:sldMk cId="4014902729" sldId="4244"/>
            <ac:picMk id="3" creationId="{6A769F60-4D8A-E72A-4EFF-41C76BF5F84C}"/>
          </ac:picMkLst>
        </pc:picChg>
        <pc:picChg chg="add del mod">
          <ac:chgData name="Anna Bragg" userId="0c77a775-6055-4465-97af-7e12247cb558" providerId="ADAL" clId="{B06CD66A-26F3-4BA4-B194-522BFBE726F4}" dt="2023-11-15T12:57:06.305" v="2813" actId="14826"/>
          <ac:picMkLst>
            <pc:docMk/>
            <pc:sldMk cId="4014902729" sldId="4244"/>
            <ac:picMk id="7" creationId="{F0B7A9CB-6B20-880C-C2E2-592A18C1D32F}"/>
          </ac:picMkLst>
        </pc:picChg>
      </pc:sldChg>
      <pc:sldChg chg="addSp modSp add mod">
        <pc:chgData name="Anna Bragg" userId="0c77a775-6055-4465-97af-7e12247cb558" providerId="ADAL" clId="{B06CD66A-26F3-4BA4-B194-522BFBE726F4}" dt="2023-11-15T12:46:29.370" v="2722"/>
        <pc:sldMkLst>
          <pc:docMk/>
          <pc:sldMk cId="26988821" sldId="4245"/>
        </pc:sldMkLst>
        <pc:spChg chg="mod">
          <ac:chgData name="Anna Bragg" userId="0c77a775-6055-4465-97af-7e12247cb558" providerId="ADAL" clId="{B06CD66A-26F3-4BA4-B194-522BFBE726F4}" dt="2023-11-13T18:39:49.757" v="86" actId="20577"/>
          <ac:spMkLst>
            <pc:docMk/>
            <pc:sldMk cId="26988821" sldId="4245"/>
            <ac:spMk id="6" creationId="{346E183B-5A90-4A23-BE07-3B23E8E4A825}"/>
          </ac:spMkLst>
        </pc:spChg>
        <pc:spChg chg="mod">
          <ac:chgData name="Anna Bragg" userId="0c77a775-6055-4465-97af-7e12247cb558" providerId="ADAL" clId="{B06CD66A-26F3-4BA4-B194-522BFBE726F4}" dt="2023-11-14T15:11:16.354" v="671" actId="20577"/>
          <ac:spMkLst>
            <pc:docMk/>
            <pc:sldMk cId="26988821" sldId="4245"/>
            <ac:spMk id="7" creationId="{41B9C56D-4FDD-49C7-8C5E-5FCDDB4579B2}"/>
          </ac:spMkLst>
        </pc:spChg>
        <pc:graphicFrameChg chg="add">
          <ac:chgData name="Anna Bragg" userId="0c77a775-6055-4465-97af-7e12247cb558" providerId="ADAL" clId="{B06CD66A-26F3-4BA4-B194-522BFBE726F4}" dt="2023-11-15T12:46:29.370" v="2722"/>
          <ac:graphicFrameMkLst>
            <pc:docMk/>
            <pc:sldMk cId="26988821" sldId="4245"/>
            <ac:graphicFrameMk id="2" creationId="{4E55EC5D-893B-3F00-E551-D4ABC2BD8E92}"/>
          </ac:graphicFrameMkLst>
        </pc:graphicFrameChg>
      </pc:sldChg>
      <pc:sldChg chg="modSp add mod">
        <pc:chgData name="Anna Bragg" userId="0c77a775-6055-4465-97af-7e12247cb558" providerId="ADAL" clId="{B06CD66A-26F3-4BA4-B194-522BFBE726F4}" dt="2023-11-15T12:25:32.694" v="938" actId="20577"/>
        <pc:sldMkLst>
          <pc:docMk/>
          <pc:sldMk cId="1899740043" sldId="4246"/>
        </pc:sldMkLst>
        <pc:spChg chg="mod">
          <ac:chgData name="Anna Bragg" userId="0c77a775-6055-4465-97af-7e12247cb558" providerId="ADAL" clId="{B06CD66A-26F3-4BA4-B194-522BFBE726F4}" dt="2023-11-14T14:05:25.296" v="355" actId="20577"/>
          <ac:spMkLst>
            <pc:docMk/>
            <pc:sldMk cId="1899740043" sldId="4246"/>
            <ac:spMk id="6" creationId="{346E183B-5A90-4A23-BE07-3B23E8E4A825}"/>
          </ac:spMkLst>
        </pc:spChg>
        <pc:spChg chg="mod">
          <ac:chgData name="Anna Bragg" userId="0c77a775-6055-4465-97af-7e12247cb558" providerId="ADAL" clId="{B06CD66A-26F3-4BA4-B194-522BFBE726F4}" dt="2023-11-15T12:25:32.694" v="938" actId="20577"/>
          <ac:spMkLst>
            <pc:docMk/>
            <pc:sldMk cId="1899740043" sldId="4246"/>
            <ac:spMk id="7" creationId="{41B9C56D-4FDD-49C7-8C5E-5FCDDB4579B2}"/>
          </ac:spMkLst>
        </pc:spChg>
      </pc:sldChg>
      <pc:sldChg chg="modSp add mod">
        <pc:chgData name="Anna Bragg" userId="0c77a775-6055-4465-97af-7e12247cb558" providerId="ADAL" clId="{B06CD66A-26F3-4BA4-B194-522BFBE726F4}" dt="2023-11-15T13:51:58.167" v="2826" actId="313"/>
        <pc:sldMkLst>
          <pc:docMk/>
          <pc:sldMk cId="61161849" sldId="4247"/>
        </pc:sldMkLst>
        <pc:spChg chg="mod">
          <ac:chgData name="Anna Bragg" userId="0c77a775-6055-4465-97af-7e12247cb558" providerId="ADAL" clId="{B06CD66A-26F3-4BA4-B194-522BFBE726F4}" dt="2023-11-14T14:05:52.372" v="405" actId="20577"/>
          <ac:spMkLst>
            <pc:docMk/>
            <pc:sldMk cId="61161849" sldId="4247"/>
            <ac:spMk id="6" creationId="{346E183B-5A90-4A23-BE07-3B23E8E4A825}"/>
          </ac:spMkLst>
        </pc:spChg>
        <pc:spChg chg="mod">
          <ac:chgData name="Anna Bragg" userId="0c77a775-6055-4465-97af-7e12247cb558" providerId="ADAL" clId="{B06CD66A-26F3-4BA4-B194-522BFBE726F4}" dt="2023-11-15T13:51:58.167" v="2826" actId="313"/>
          <ac:spMkLst>
            <pc:docMk/>
            <pc:sldMk cId="61161849" sldId="4247"/>
            <ac:spMk id="7" creationId="{41B9C56D-4FDD-49C7-8C5E-5FCDDB4579B2}"/>
          </ac:spMkLst>
        </pc:spChg>
      </pc:sldChg>
      <pc:sldChg chg="modSp add mod">
        <pc:chgData name="Anna Bragg" userId="0c77a775-6055-4465-97af-7e12247cb558" providerId="ADAL" clId="{B06CD66A-26F3-4BA4-B194-522BFBE726F4}" dt="2023-11-15T12:34:00.327" v="1652" actId="20577"/>
        <pc:sldMkLst>
          <pc:docMk/>
          <pc:sldMk cId="604837970" sldId="4248"/>
        </pc:sldMkLst>
        <pc:spChg chg="mod">
          <ac:chgData name="Anna Bragg" userId="0c77a775-6055-4465-97af-7e12247cb558" providerId="ADAL" clId="{B06CD66A-26F3-4BA4-B194-522BFBE726F4}" dt="2023-11-14T14:07:10.086" v="440" actId="20577"/>
          <ac:spMkLst>
            <pc:docMk/>
            <pc:sldMk cId="604837970" sldId="4248"/>
            <ac:spMk id="6" creationId="{346E183B-5A90-4A23-BE07-3B23E8E4A825}"/>
          </ac:spMkLst>
        </pc:spChg>
        <pc:spChg chg="mod">
          <ac:chgData name="Anna Bragg" userId="0c77a775-6055-4465-97af-7e12247cb558" providerId="ADAL" clId="{B06CD66A-26F3-4BA4-B194-522BFBE726F4}" dt="2023-11-15T12:34:00.327" v="1652" actId="20577"/>
          <ac:spMkLst>
            <pc:docMk/>
            <pc:sldMk cId="604837970" sldId="4248"/>
            <ac:spMk id="7" creationId="{41B9C56D-4FDD-49C7-8C5E-5FCDDB4579B2}"/>
          </ac:spMkLst>
        </pc:spChg>
      </pc:sldChg>
      <pc:sldChg chg="modSp add mod">
        <pc:chgData name="Anna Bragg" userId="0c77a775-6055-4465-97af-7e12247cb558" providerId="ADAL" clId="{B06CD66A-26F3-4BA4-B194-522BFBE726F4}" dt="2023-11-15T13:52:50.322" v="2827" actId="20577"/>
        <pc:sldMkLst>
          <pc:docMk/>
          <pc:sldMk cId="203846330" sldId="4249"/>
        </pc:sldMkLst>
        <pc:spChg chg="mod">
          <ac:chgData name="Anna Bragg" userId="0c77a775-6055-4465-97af-7e12247cb558" providerId="ADAL" clId="{B06CD66A-26F3-4BA4-B194-522BFBE726F4}" dt="2023-11-14T14:07:33.640" v="474" actId="20577"/>
          <ac:spMkLst>
            <pc:docMk/>
            <pc:sldMk cId="203846330" sldId="4249"/>
            <ac:spMk id="6" creationId="{346E183B-5A90-4A23-BE07-3B23E8E4A825}"/>
          </ac:spMkLst>
        </pc:spChg>
        <pc:spChg chg="mod">
          <ac:chgData name="Anna Bragg" userId="0c77a775-6055-4465-97af-7e12247cb558" providerId="ADAL" clId="{B06CD66A-26F3-4BA4-B194-522BFBE726F4}" dt="2023-11-15T13:52:50.322" v="2827" actId="20577"/>
          <ac:spMkLst>
            <pc:docMk/>
            <pc:sldMk cId="203846330" sldId="4249"/>
            <ac:spMk id="7" creationId="{41B9C56D-4FDD-49C7-8C5E-5FCDDB4579B2}"/>
          </ac:spMkLst>
        </pc:spChg>
      </pc:sldChg>
      <pc:sldChg chg="modSp add mod">
        <pc:chgData name="Anna Bragg" userId="0c77a775-6055-4465-97af-7e12247cb558" providerId="ADAL" clId="{B06CD66A-26F3-4BA4-B194-522BFBE726F4}" dt="2023-11-15T12:38:55.490" v="2152" actId="20577"/>
        <pc:sldMkLst>
          <pc:docMk/>
          <pc:sldMk cId="637598830" sldId="4250"/>
        </pc:sldMkLst>
        <pc:spChg chg="mod">
          <ac:chgData name="Anna Bragg" userId="0c77a775-6055-4465-97af-7e12247cb558" providerId="ADAL" clId="{B06CD66A-26F3-4BA4-B194-522BFBE726F4}" dt="2023-11-14T14:08:34.474" v="506" actId="20577"/>
          <ac:spMkLst>
            <pc:docMk/>
            <pc:sldMk cId="637598830" sldId="4250"/>
            <ac:spMk id="6" creationId="{346E183B-5A90-4A23-BE07-3B23E8E4A825}"/>
          </ac:spMkLst>
        </pc:spChg>
        <pc:spChg chg="mod">
          <ac:chgData name="Anna Bragg" userId="0c77a775-6055-4465-97af-7e12247cb558" providerId="ADAL" clId="{B06CD66A-26F3-4BA4-B194-522BFBE726F4}" dt="2023-11-15T12:38:55.490" v="2152" actId="20577"/>
          <ac:spMkLst>
            <pc:docMk/>
            <pc:sldMk cId="637598830" sldId="4250"/>
            <ac:spMk id="7" creationId="{41B9C56D-4FDD-49C7-8C5E-5FCDDB4579B2}"/>
          </ac:spMkLst>
        </pc:spChg>
      </pc:sldChg>
      <pc:sldChg chg="modSp add mod">
        <pc:chgData name="Anna Bragg" userId="0c77a775-6055-4465-97af-7e12247cb558" providerId="ADAL" clId="{B06CD66A-26F3-4BA4-B194-522BFBE726F4}" dt="2023-11-15T12:42:52.506" v="2564" actId="20577"/>
        <pc:sldMkLst>
          <pc:docMk/>
          <pc:sldMk cId="996538909" sldId="4251"/>
        </pc:sldMkLst>
        <pc:spChg chg="mod">
          <ac:chgData name="Anna Bragg" userId="0c77a775-6055-4465-97af-7e12247cb558" providerId="ADAL" clId="{B06CD66A-26F3-4BA4-B194-522BFBE726F4}" dt="2023-11-14T14:09:01.843" v="574" actId="20577"/>
          <ac:spMkLst>
            <pc:docMk/>
            <pc:sldMk cId="996538909" sldId="4251"/>
            <ac:spMk id="6" creationId="{346E183B-5A90-4A23-BE07-3B23E8E4A825}"/>
          </ac:spMkLst>
        </pc:spChg>
        <pc:spChg chg="mod">
          <ac:chgData name="Anna Bragg" userId="0c77a775-6055-4465-97af-7e12247cb558" providerId="ADAL" clId="{B06CD66A-26F3-4BA4-B194-522BFBE726F4}" dt="2023-11-15T12:42:52.506" v="2564" actId="20577"/>
          <ac:spMkLst>
            <pc:docMk/>
            <pc:sldMk cId="996538909" sldId="4251"/>
            <ac:spMk id="7" creationId="{41B9C56D-4FDD-49C7-8C5E-5FCDDB4579B2}"/>
          </ac:spMkLst>
        </pc:spChg>
      </pc:sldChg>
      <pc:sldChg chg="modSp add mod">
        <pc:chgData name="Anna Bragg" userId="0c77a775-6055-4465-97af-7e12247cb558" providerId="ADAL" clId="{B06CD66A-26F3-4BA4-B194-522BFBE726F4}" dt="2023-11-15T13:53:13.410" v="2829" actId="20577"/>
        <pc:sldMkLst>
          <pc:docMk/>
          <pc:sldMk cId="2108785045" sldId="4252"/>
        </pc:sldMkLst>
        <pc:spChg chg="mod">
          <ac:chgData name="Anna Bragg" userId="0c77a775-6055-4465-97af-7e12247cb558" providerId="ADAL" clId="{B06CD66A-26F3-4BA4-B194-522BFBE726F4}" dt="2023-11-14T14:09:21.324" v="607" actId="20577"/>
          <ac:spMkLst>
            <pc:docMk/>
            <pc:sldMk cId="2108785045" sldId="4252"/>
            <ac:spMk id="6" creationId="{346E183B-5A90-4A23-BE07-3B23E8E4A825}"/>
          </ac:spMkLst>
        </pc:spChg>
        <pc:spChg chg="mod">
          <ac:chgData name="Anna Bragg" userId="0c77a775-6055-4465-97af-7e12247cb558" providerId="ADAL" clId="{B06CD66A-26F3-4BA4-B194-522BFBE726F4}" dt="2023-11-15T13:53:13.410" v="2829" actId="20577"/>
          <ac:spMkLst>
            <pc:docMk/>
            <pc:sldMk cId="2108785045" sldId="4252"/>
            <ac:spMk id="7" creationId="{41B9C56D-4FDD-49C7-8C5E-5FCDDB4579B2}"/>
          </ac:spMkLst>
        </pc:spChg>
      </pc:sldChg>
      <pc:sldChg chg="modSp add mod">
        <pc:chgData name="Anna Bragg" userId="0c77a775-6055-4465-97af-7e12247cb558" providerId="ADAL" clId="{B06CD66A-26F3-4BA4-B194-522BFBE726F4}" dt="2023-11-15T12:43:59.572" v="2683" actId="20577"/>
        <pc:sldMkLst>
          <pc:docMk/>
          <pc:sldMk cId="3022312297" sldId="4253"/>
        </pc:sldMkLst>
        <pc:spChg chg="mod">
          <ac:chgData name="Anna Bragg" userId="0c77a775-6055-4465-97af-7e12247cb558" providerId="ADAL" clId="{B06CD66A-26F3-4BA4-B194-522BFBE726F4}" dt="2023-11-15T12:43:46.211" v="2642" actId="20577"/>
          <ac:spMkLst>
            <pc:docMk/>
            <pc:sldMk cId="3022312297" sldId="4253"/>
            <ac:spMk id="6" creationId="{346E183B-5A90-4A23-BE07-3B23E8E4A825}"/>
          </ac:spMkLst>
        </pc:spChg>
        <pc:spChg chg="mod">
          <ac:chgData name="Anna Bragg" userId="0c77a775-6055-4465-97af-7e12247cb558" providerId="ADAL" clId="{B06CD66A-26F3-4BA4-B194-522BFBE726F4}" dt="2023-11-15T12:43:59.572" v="2683" actId="20577"/>
          <ac:spMkLst>
            <pc:docMk/>
            <pc:sldMk cId="3022312297" sldId="4253"/>
            <ac:spMk id="7" creationId="{41B9C56D-4FDD-49C7-8C5E-5FCDDB4579B2}"/>
          </ac:spMkLst>
        </pc:spChg>
      </pc:sldChg>
      <pc:sldChg chg="addSp delSp modSp add mod">
        <pc:chgData name="Anna Bragg" userId="0c77a775-6055-4465-97af-7e12247cb558" providerId="ADAL" clId="{B06CD66A-26F3-4BA4-B194-522BFBE726F4}" dt="2023-11-15T12:54:20.438" v="2799" actId="1076"/>
        <pc:sldMkLst>
          <pc:docMk/>
          <pc:sldMk cId="2923842417" sldId="4254"/>
        </pc:sldMkLst>
        <pc:spChg chg="mod">
          <ac:chgData name="Anna Bragg" userId="0c77a775-6055-4465-97af-7e12247cb558" providerId="ADAL" clId="{B06CD66A-26F3-4BA4-B194-522BFBE726F4}" dt="2023-11-15T12:52:00.283" v="2765" actId="20577"/>
          <ac:spMkLst>
            <pc:docMk/>
            <pc:sldMk cId="2923842417" sldId="4254"/>
            <ac:spMk id="6" creationId="{346E183B-5A90-4A23-BE07-3B23E8E4A825}"/>
          </ac:spMkLst>
        </pc:spChg>
        <pc:spChg chg="mod">
          <ac:chgData name="Anna Bragg" userId="0c77a775-6055-4465-97af-7e12247cb558" providerId="ADAL" clId="{B06CD66A-26F3-4BA4-B194-522BFBE726F4}" dt="2023-11-15T12:52:47.504" v="2789" actId="27636"/>
          <ac:spMkLst>
            <pc:docMk/>
            <pc:sldMk cId="2923842417" sldId="4254"/>
            <ac:spMk id="7" creationId="{41B9C56D-4FDD-49C7-8C5E-5FCDDB4579B2}"/>
          </ac:spMkLst>
        </pc:spChg>
        <pc:picChg chg="del">
          <ac:chgData name="Anna Bragg" userId="0c77a775-6055-4465-97af-7e12247cb558" providerId="ADAL" clId="{B06CD66A-26F3-4BA4-B194-522BFBE726F4}" dt="2023-11-15T12:52:02.317" v="2766" actId="478"/>
          <ac:picMkLst>
            <pc:docMk/>
            <pc:sldMk cId="2923842417" sldId="4254"/>
            <ac:picMk id="4" creationId="{8CF98C14-B706-6BAB-3518-4AA017D40C40}"/>
          </ac:picMkLst>
        </pc:picChg>
        <pc:picChg chg="add mod">
          <ac:chgData name="Anna Bragg" userId="0c77a775-6055-4465-97af-7e12247cb558" providerId="ADAL" clId="{B06CD66A-26F3-4BA4-B194-522BFBE726F4}" dt="2023-11-15T12:53:58.062" v="2794" actId="1076"/>
          <ac:picMkLst>
            <pc:docMk/>
            <pc:sldMk cId="2923842417" sldId="4254"/>
            <ac:picMk id="5" creationId="{FD170776-A128-2957-A38E-CFC1AD3E9438}"/>
          </ac:picMkLst>
        </pc:picChg>
        <pc:picChg chg="del">
          <ac:chgData name="Anna Bragg" userId="0c77a775-6055-4465-97af-7e12247cb558" providerId="ADAL" clId="{B06CD66A-26F3-4BA4-B194-522BFBE726F4}" dt="2023-11-15T12:52:03.036" v="2767" actId="478"/>
          <ac:picMkLst>
            <pc:docMk/>
            <pc:sldMk cId="2923842417" sldId="4254"/>
            <ac:picMk id="9" creationId="{CF803D32-79B5-2F21-90ED-384D476802E3}"/>
          </ac:picMkLst>
        </pc:picChg>
        <pc:picChg chg="add mod">
          <ac:chgData name="Anna Bragg" userId="0c77a775-6055-4465-97af-7e12247cb558" providerId="ADAL" clId="{B06CD66A-26F3-4BA4-B194-522BFBE726F4}" dt="2023-11-15T12:54:20.438" v="2799" actId="1076"/>
          <ac:picMkLst>
            <pc:docMk/>
            <pc:sldMk cId="2923842417" sldId="4254"/>
            <ac:picMk id="11" creationId="{E78F1CD3-460F-25AA-C457-F3776B313BEE}"/>
          </ac:picMkLst>
        </pc:picChg>
      </pc:sldChg>
      <pc:sldChg chg="add del">
        <pc:chgData name="Anna Bragg" userId="0c77a775-6055-4465-97af-7e12247cb558" providerId="ADAL" clId="{B06CD66A-26F3-4BA4-B194-522BFBE726F4}" dt="2023-11-15T13:02:51.737" v="2819" actId="2696"/>
        <pc:sldMkLst>
          <pc:docMk/>
          <pc:sldMk cId="3861535577" sldId="42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518FD-F70D-4789-818B-D6558DB55F53}"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B988-B555-4983-8005-6C6FCAF96C42}" type="slidenum">
              <a:rPr lang="en-US" smtClean="0"/>
              <a:t>‹#›</a:t>
            </a:fld>
            <a:endParaRPr lang="en-US"/>
          </a:p>
        </p:txBody>
      </p:sp>
    </p:spTree>
    <p:extLst>
      <p:ext uri="{BB962C8B-B14F-4D97-AF65-F5344CB8AC3E}">
        <p14:creationId xmlns:p14="http://schemas.microsoft.com/office/powerpoint/2010/main" val="311359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53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Prayer before Meetings</a:t>
            </a:r>
            <a:endParaRPr lang="en-US"/>
          </a:p>
          <a:p>
            <a:r>
              <a:rPr lang="en-US"/>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a:t>Lord, when we are confused, guide us, when we are anxious, comfort us, and when we are tired, infuse with the fire of the Holy Spirit.   </a:t>
            </a:r>
          </a:p>
          <a:p>
            <a:r>
              <a:rPr lang="en-US"/>
              <a:t>May the work that we do and the way we do it bring faith, joy, and hope to all of those we serve today and every day.</a:t>
            </a:r>
          </a:p>
          <a:p>
            <a:r>
              <a:rPr lang="en-US"/>
              <a:t>We ask this through your son, Jesus Christ.</a:t>
            </a:r>
          </a:p>
          <a:p>
            <a:r>
              <a:rPr lang="en-US"/>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0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96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Prayer before Meetings</a:t>
            </a:r>
            <a:endParaRPr lang="en-US"/>
          </a:p>
          <a:p>
            <a:r>
              <a:rPr lang="en-US"/>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a:t>Lord, when we are confused, guide us, when we are anxious, comfort us, and when we are tired, infuse with the fire of the Holy Spirit.   </a:t>
            </a:r>
          </a:p>
          <a:p>
            <a:r>
              <a:rPr lang="en-US"/>
              <a:t>May the work that we do and the way we do it bring faith, joy, and hope to all of those we serve today and every day.</a:t>
            </a:r>
          </a:p>
          <a:p>
            <a:r>
              <a:rPr lang="en-US"/>
              <a:t>We ask this through your son, Jesus Christ.</a:t>
            </a:r>
          </a:p>
          <a:p>
            <a:r>
              <a:rPr lang="en-US"/>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9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311-1804-57B1-D049-5B7129CC3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D82FC-0F8D-39AF-9CC2-BC899BF252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8095-9F8B-6388-7CFD-6A46300D74E9}"/>
              </a:ext>
            </a:extLst>
          </p:cNvPr>
          <p:cNvSpPr>
            <a:spLocks noGrp="1"/>
          </p:cNvSpPr>
          <p:nvPr>
            <p:ph type="dt" sz="half" idx="10"/>
          </p:nvPr>
        </p:nvSpPr>
        <p:spPr/>
        <p:txBody>
          <a:bodyPr/>
          <a:lstStyle/>
          <a:p>
            <a:fld id="{AC0E88F6-5EA9-41B8-8CE3-90A43286CF34}" type="datetimeFigureOut">
              <a:rPr lang="en-US" smtClean="0"/>
              <a:t>11/15/2023</a:t>
            </a:fld>
            <a:endParaRPr lang="en-US"/>
          </a:p>
        </p:txBody>
      </p:sp>
      <p:sp>
        <p:nvSpPr>
          <p:cNvPr id="5" name="Footer Placeholder 4">
            <a:extLst>
              <a:ext uri="{FF2B5EF4-FFF2-40B4-BE49-F238E27FC236}">
                <a16:creationId xmlns:a16="http://schemas.microsoft.com/office/drawing/2014/main" id="{51DDD0CC-528B-BF9D-0256-DD789F6AA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E2C05-B138-EA3C-E28F-E2B6AD5F1D22}"/>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10827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B7C71-F22D-C444-59D5-3F71829BF579}"/>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3" name="Footer Placeholder 2">
            <a:extLst>
              <a:ext uri="{FF2B5EF4-FFF2-40B4-BE49-F238E27FC236}">
                <a16:creationId xmlns:a16="http://schemas.microsoft.com/office/drawing/2014/main" id="{27ACCB65-44AE-BEFB-5488-8FECF5D5C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953C5-04BF-9586-6D11-B59AA7CF5B61}"/>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05251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1210-008F-180C-3053-9A49A9B94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57966-98F5-F210-FC99-F550B85F1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CD175-9BD8-3B67-8278-52F7FFF54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844CE-8BF4-D76E-F333-8C01707C30CC}"/>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6" name="Footer Placeholder 5">
            <a:extLst>
              <a:ext uri="{FF2B5EF4-FFF2-40B4-BE49-F238E27FC236}">
                <a16:creationId xmlns:a16="http://schemas.microsoft.com/office/drawing/2014/main" id="{5DA3ABDF-C62E-B7A2-5FE0-B888733A3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4275D-67FD-D856-2F75-A817250E93A3}"/>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9880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D795-E0D2-F5E5-8824-36BBB7C8A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85FE6E-CD7D-4527-2621-03D2DD0EF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1CF0C-AA24-4581-0F8C-8142C48D6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D7D8D-9CA2-CF88-8AF5-5D57F1FF4780}"/>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6" name="Footer Placeholder 5">
            <a:extLst>
              <a:ext uri="{FF2B5EF4-FFF2-40B4-BE49-F238E27FC236}">
                <a16:creationId xmlns:a16="http://schemas.microsoft.com/office/drawing/2014/main" id="{95765B67-DCA5-49D2-FB5E-98BF64FD2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9053F-6CF2-495F-76A3-7BFBD6EA157C}"/>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91896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0824-1EC8-085B-1118-4810873D7A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FE7CA-2A93-C1DD-CF5A-EC7A16EBF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41D73-9803-D7CF-92A8-5C456D055D5E}"/>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5" name="Footer Placeholder 4">
            <a:extLst>
              <a:ext uri="{FF2B5EF4-FFF2-40B4-BE49-F238E27FC236}">
                <a16:creationId xmlns:a16="http://schemas.microsoft.com/office/drawing/2014/main" id="{5E3DA224-35C3-AA9C-1AFC-711A104CC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29341-F408-B60A-92B7-051AEEAB84D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4206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70CC8-D66B-847D-B260-88542F9F3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2427C-84EA-2432-56EF-6EE950AB5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7833B-CE71-982E-B2EA-6E5C327F9D46}"/>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5" name="Footer Placeholder 4">
            <a:extLst>
              <a:ext uri="{FF2B5EF4-FFF2-40B4-BE49-F238E27FC236}">
                <a16:creationId xmlns:a16="http://schemas.microsoft.com/office/drawing/2014/main" id="{6CB4BBA2-7063-E029-0105-782F6D3B3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0C1A4-9DC4-B64A-D1AE-645D4E4B280E}"/>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929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2B3-C64C-8A46-8426-BC61D021D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31A090-8CAA-8D9E-D021-09EF831C8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25CE6-82CA-E658-EF25-CD25D9D28D47}"/>
              </a:ext>
            </a:extLst>
          </p:cNvPr>
          <p:cNvSpPr>
            <a:spLocks noGrp="1"/>
          </p:cNvSpPr>
          <p:nvPr>
            <p:ph type="dt" sz="half" idx="10"/>
          </p:nvPr>
        </p:nvSpPr>
        <p:spPr/>
        <p:txBody>
          <a:bodyPr/>
          <a:lstStyle/>
          <a:p>
            <a:fld id="{AC0E88F6-5EA9-41B8-8CE3-90A43286CF34}" type="datetimeFigureOut">
              <a:rPr lang="en-US" smtClean="0"/>
              <a:t>11/15/2023</a:t>
            </a:fld>
            <a:endParaRPr lang="en-US"/>
          </a:p>
        </p:txBody>
      </p:sp>
      <p:sp>
        <p:nvSpPr>
          <p:cNvPr id="5" name="Footer Placeholder 4">
            <a:extLst>
              <a:ext uri="{FF2B5EF4-FFF2-40B4-BE49-F238E27FC236}">
                <a16:creationId xmlns:a16="http://schemas.microsoft.com/office/drawing/2014/main" id="{7788E327-96FC-DC9C-CEDB-60606ACBF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70A13-8F1B-5841-E1B1-F485672E0998}"/>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4188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9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5B0D-6934-DAD5-9673-AB702A294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E64F7-4076-6FBC-6867-5F2EEE160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C861E-AAD2-662E-A6EE-C47876FDF3A4}"/>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5" name="Footer Placeholder 4">
            <a:extLst>
              <a:ext uri="{FF2B5EF4-FFF2-40B4-BE49-F238E27FC236}">
                <a16:creationId xmlns:a16="http://schemas.microsoft.com/office/drawing/2014/main" id="{E6126E42-07C8-5C71-243F-7FF3DEA48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C6FB2-F685-BF38-A631-2D1D49B8A7F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0732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FDC0-B527-1A3D-51B3-F8B72EB0A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972BC-5CA7-710B-8F52-B78DBBA4B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CDDAC-344E-64A5-3B12-9E4A0B9B4A8D}"/>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5" name="Footer Placeholder 4">
            <a:extLst>
              <a:ext uri="{FF2B5EF4-FFF2-40B4-BE49-F238E27FC236}">
                <a16:creationId xmlns:a16="http://schemas.microsoft.com/office/drawing/2014/main" id="{C7E2514A-B762-A38A-D3CF-B22D9C4AF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95112-496A-EBB5-3EC1-50D322A530B5}"/>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54940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EE41-799B-E933-223A-C73EC5D8B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1D816-E5D1-DDFE-2208-A3809672A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03E1A-EF21-8A9C-5503-7B2A6B97C76E}"/>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5" name="Footer Placeholder 4">
            <a:extLst>
              <a:ext uri="{FF2B5EF4-FFF2-40B4-BE49-F238E27FC236}">
                <a16:creationId xmlns:a16="http://schemas.microsoft.com/office/drawing/2014/main" id="{CC2DDC7F-D5CE-C701-D8ED-9292E4F53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CC97A-248A-EFCC-C88A-1144E476BF2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6056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CCE9-1281-A1ED-B9A0-D9C9F51DB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CD6A-3959-9B01-9196-EE7801738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398664-5567-51C8-CADD-F4F029C401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31271A-53B1-189D-7013-A70C22F048D1}"/>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6" name="Footer Placeholder 5">
            <a:extLst>
              <a:ext uri="{FF2B5EF4-FFF2-40B4-BE49-F238E27FC236}">
                <a16:creationId xmlns:a16="http://schemas.microsoft.com/office/drawing/2014/main" id="{925570EF-F7FB-3F05-A9CF-F17EB2752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0D950-CD9E-FA45-F5E6-A043DABDED1F}"/>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38845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DB89-D6C3-AF11-9805-A224267FE4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FA23A6-3456-3528-8BCC-84E374A10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AD9926-16E0-3A5B-0C5B-47FB7AD295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D6639-081F-1648-9C6E-31FA1CE36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57B97-6189-6A6C-215B-E11E3F564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E8110D-B98E-FE0F-57AB-368E3B41C225}"/>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8" name="Footer Placeholder 7">
            <a:extLst>
              <a:ext uri="{FF2B5EF4-FFF2-40B4-BE49-F238E27FC236}">
                <a16:creationId xmlns:a16="http://schemas.microsoft.com/office/drawing/2014/main" id="{96D19791-239A-E870-D1A4-3677F1BA5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31602-D73F-C200-6733-C1D052120257}"/>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5828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F827-6504-B7C6-B0B0-E43BB2C7D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A16D3-7D2E-9DC9-90EB-445D7D416DCA}"/>
              </a:ext>
            </a:extLst>
          </p:cNvPr>
          <p:cNvSpPr>
            <a:spLocks noGrp="1"/>
          </p:cNvSpPr>
          <p:nvPr>
            <p:ph type="dt" sz="half" idx="10"/>
          </p:nvPr>
        </p:nvSpPr>
        <p:spPr/>
        <p:txBody>
          <a:bodyPr/>
          <a:lstStyle/>
          <a:p>
            <a:fld id="{1B35B2F8-C238-4319-986A-809BAFFD27DA}" type="datetimeFigureOut">
              <a:rPr lang="en-US" smtClean="0"/>
              <a:t>11/15/2023</a:t>
            </a:fld>
            <a:endParaRPr lang="en-US"/>
          </a:p>
        </p:txBody>
      </p:sp>
      <p:sp>
        <p:nvSpPr>
          <p:cNvPr id="4" name="Footer Placeholder 3">
            <a:extLst>
              <a:ext uri="{FF2B5EF4-FFF2-40B4-BE49-F238E27FC236}">
                <a16:creationId xmlns:a16="http://schemas.microsoft.com/office/drawing/2014/main" id="{5A8694D4-EE42-8431-1FCD-FA49B1E47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0DFE58-102D-CE0A-00A0-814BC1BFCBA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5869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4DDFE-4BB4-3FD9-A805-ACB989FE8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056A2-74D3-AF93-6119-6833C329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5D4B6-E7D1-62F6-2BCE-1C86F01EA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E88F6-5EA9-41B8-8CE3-90A43286CF34}" type="datetimeFigureOut">
              <a:rPr lang="en-US" smtClean="0"/>
              <a:t>11/15/2023</a:t>
            </a:fld>
            <a:endParaRPr lang="en-US"/>
          </a:p>
        </p:txBody>
      </p:sp>
      <p:sp>
        <p:nvSpPr>
          <p:cNvPr id="5" name="Footer Placeholder 4">
            <a:extLst>
              <a:ext uri="{FF2B5EF4-FFF2-40B4-BE49-F238E27FC236}">
                <a16:creationId xmlns:a16="http://schemas.microsoft.com/office/drawing/2014/main" id="{C24A75E2-66E8-B315-832A-506844B71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2123-365D-27EE-0973-D9B1AC6FF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038B8-1872-4AF0-9C3B-4328A7013DFE}" type="slidenum">
              <a:rPr lang="en-US" smtClean="0"/>
              <a:t>‹#›</a:t>
            </a:fld>
            <a:endParaRPr lang="en-US"/>
          </a:p>
        </p:txBody>
      </p:sp>
    </p:spTree>
    <p:extLst>
      <p:ext uri="{BB962C8B-B14F-4D97-AF65-F5344CB8AC3E}">
        <p14:creationId xmlns:p14="http://schemas.microsoft.com/office/powerpoint/2010/main" val="2914206532"/>
      </p:ext>
    </p:extLst>
  </p:cSld>
  <p:clrMap bg1="lt1" tx1="dk1" bg2="lt2" tx2="dk2" accent1="accent1" accent2="accent2" accent3="accent3" accent4="accent4" accent5="accent5" accent6="accent6" hlink="hlink" folHlink="folHlink"/>
  <p:sldLayoutIdLst>
    <p:sldLayoutId id="2147483720" r:id="rId1"/>
    <p:sldLayoutId id="2147484029"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D685B-4DEF-C8E7-86C6-E54B9EC37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231AE2-B70B-11DC-CB81-AD5B7EE53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73A4D-0079-CFE4-6863-EB95097CD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5B2F8-C238-4319-986A-809BAFFD27DA}" type="datetimeFigureOut">
              <a:rPr lang="en-US" smtClean="0"/>
              <a:t>11/15/2023</a:t>
            </a:fld>
            <a:endParaRPr lang="en-US"/>
          </a:p>
        </p:txBody>
      </p:sp>
      <p:sp>
        <p:nvSpPr>
          <p:cNvPr id="5" name="Footer Placeholder 4">
            <a:extLst>
              <a:ext uri="{FF2B5EF4-FFF2-40B4-BE49-F238E27FC236}">
                <a16:creationId xmlns:a16="http://schemas.microsoft.com/office/drawing/2014/main" id="{E62C5373-0CE0-721D-CAEF-DC8F57D7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CC7C8-FF95-108A-A8C9-8B3436185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DE13D-0128-4DFC-9EB4-89E467E659E2}" type="slidenum">
              <a:rPr lang="en-US" smtClean="0"/>
              <a:t>‹#›</a:t>
            </a:fld>
            <a:endParaRPr lang="en-US"/>
          </a:p>
        </p:txBody>
      </p:sp>
    </p:spTree>
    <p:extLst>
      <p:ext uri="{BB962C8B-B14F-4D97-AF65-F5344CB8AC3E}">
        <p14:creationId xmlns:p14="http://schemas.microsoft.com/office/powerpoint/2010/main" val="683679430"/>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raldioc.sharepoint.com/:b:/s/MARCOMMSharingTeam/EZjeThB2Yy9AqYyrlWwjax4B-WcjaPQ_9uCAqTCpITlISg?e=BqtYEe" TargetMode="External"/><Relationship Id="rId2" Type="http://schemas.openxmlformats.org/officeDocument/2006/relationships/hyperlink" Target="http://www.catholicschoolpride.com/"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6298743" y="2570484"/>
            <a:ext cx="5541018" cy="2915916"/>
          </a:xfrm>
        </p:spPr>
        <p:txBody>
          <a:bodyPr anchor="b">
            <a:normAutofit fontScale="90000"/>
          </a:bodyPr>
          <a:lstStyle/>
          <a:p>
            <a:r>
              <a:rPr lang="en-US" dirty="0">
                <a:latin typeface="Garamond"/>
              </a:rPr>
              <a:t>Welcome Principals, Directors and Enrollment Management Team Members</a:t>
            </a:r>
            <a:endParaRPr lang="en-US" dirty="0"/>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6661" r="1" b="1251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834964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Wednesday: Celebrating the Nation</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965819"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Highlights from last </a:t>
            </a:r>
            <a:r>
              <a:rPr lang="en-US" dirty="0">
                <a:latin typeface="Lato"/>
                <a:ea typeface="Calibri" panose="020F0502020204030204" pitchFamily="34" charset="0"/>
                <a:cs typeface="Times New Roman"/>
              </a:rPr>
              <a:t>y</a:t>
            </a:r>
            <a:r>
              <a:rPr lang="en-US" dirty="0">
                <a:effectLst/>
                <a:latin typeface="Lato"/>
                <a:ea typeface="Calibri" panose="020F0502020204030204" pitchFamily="34" charset="0"/>
                <a:cs typeface="Times New Roman"/>
              </a:rPr>
              <a:t>ear: Students wear red, white and blue or military representation, Knights of Columbus flag lesson, military guests invited to speak, thank yo</a:t>
            </a:r>
            <a:r>
              <a:rPr lang="en-US" dirty="0">
                <a:latin typeface="Lato"/>
                <a:ea typeface="Calibri" panose="020F0502020204030204" pitchFamily="34" charset="0"/>
                <a:cs typeface="Times New Roman"/>
              </a:rPr>
              <a:t>u cards for veterans/active duty, rosary for our troops/nation</a:t>
            </a:r>
            <a:endParaRPr lang="en-US" dirty="0">
              <a:effectLst/>
              <a:latin typeface="Lato"/>
              <a:ea typeface="Calibri" panose="020F0502020204030204" pitchFamily="34" charset="0"/>
              <a:cs typeface="Times New Roman"/>
            </a:endParaRPr>
          </a:p>
          <a:p>
            <a:pPr marL="0" marR="0">
              <a:lnSpc>
                <a:spcPct val="107000"/>
              </a:lnSpc>
              <a:spcBef>
                <a:spcPts val="0"/>
              </a:spcBef>
              <a:spcAft>
                <a:spcPts val="800"/>
              </a:spcAft>
            </a:pPr>
            <a:r>
              <a:rPr lang="en-US" dirty="0">
                <a:latin typeface="Lato"/>
                <a:ea typeface="Calibri" panose="020F0502020204030204" pitchFamily="34" charset="0"/>
                <a:cs typeface="Times New Roman"/>
              </a:rPr>
              <a:t>Plans for this year</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20384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Thursday: Celebrating Vocations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965819"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Highlights from last </a:t>
            </a:r>
            <a:r>
              <a:rPr lang="en-US" dirty="0">
                <a:latin typeface="Lato"/>
                <a:ea typeface="Calibri" panose="020F0502020204030204" pitchFamily="34" charset="0"/>
                <a:cs typeface="Times New Roman"/>
              </a:rPr>
              <a:t>y</a:t>
            </a:r>
            <a:r>
              <a:rPr lang="en-US" dirty="0">
                <a:effectLst/>
                <a:latin typeface="Lato"/>
                <a:ea typeface="Calibri" panose="020F0502020204030204" pitchFamily="34" charset="0"/>
                <a:cs typeface="Times New Roman"/>
              </a:rPr>
              <a:t>ear: Invite priests for morning prayer, vocation story videos, hat day (what hat will you wear, who is God calling you to be?), write letters of thanks to priests, deacons and seminarians, students wear light blue for the intercession of Mary, Eucharistic Adoration</a:t>
            </a:r>
          </a:p>
          <a:p>
            <a:pPr marL="0" marR="0">
              <a:lnSpc>
                <a:spcPct val="107000"/>
              </a:lnSpc>
              <a:spcBef>
                <a:spcPts val="0"/>
              </a:spcBef>
              <a:spcAft>
                <a:spcPts val="800"/>
              </a:spcAft>
            </a:pPr>
            <a:r>
              <a:rPr lang="en-US" dirty="0">
                <a:latin typeface="Lato"/>
                <a:ea typeface="Calibri" panose="020F0502020204030204" pitchFamily="34" charset="0"/>
                <a:cs typeface="Times New Roman"/>
              </a:rPr>
              <a:t>Plans for this year</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63759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Friday: Celebrating Faculty, Staff and Volunteers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965819" cy="3660185"/>
          </a:xfrm>
        </p:spPr>
        <p:txBody>
          <a:bodyPr anchor="ctr">
            <a:normAutofit lnSpcReduction="10000"/>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Highlights from last </a:t>
            </a:r>
            <a:r>
              <a:rPr lang="en-US" dirty="0">
                <a:latin typeface="Lato"/>
                <a:ea typeface="Calibri" panose="020F0502020204030204" pitchFamily="34" charset="0"/>
                <a:cs typeface="Times New Roman"/>
              </a:rPr>
              <a:t>y</a:t>
            </a:r>
            <a:r>
              <a:rPr lang="en-US" dirty="0">
                <a:effectLst/>
                <a:latin typeface="Lato"/>
                <a:ea typeface="Calibri" panose="020F0502020204030204" pitchFamily="34" charset="0"/>
                <a:cs typeface="Times New Roman"/>
              </a:rPr>
              <a:t>ear: Staff v 8</a:t>
            </a:r>
            <a:r>
              <a:rPr lang="en-US" baseline="30000" dirty="0">
                <a:effectLst/>
                <a:latin typeface="Lato"/>
                <a:ea typeface="Calibri" panose="020F0502020204030204" pitchFamily="34" charset="0"/>
                <a:cs typeface="Times New Roman"/>
              </a:rPr>
              <a:t>th</a:t>
            </a:r>
            <a:r>
              <a:rPr lang="en-US" dirty="0">
                <a:effectLst/>
                <a:latin typeface="Lato"/>
                <a:ea typeface="Calibri" panose="020F0502020204030204" pitchFamily="34" charset="0"/>
                <a:cs typeface="Times New Roman"/>
              </a:rPr>
              <a:t> grade volleyball, lunches for teachers, volunteer appreciation brunch after Mass, Pep Rally, involving school advisory board, invite grandparents and </a:t>
            </a:r>
            <a:r>
              <a:rPr lang="en-US" dirty="0" err="1">
                <a:effectLst/>
                <a:latin typeface="Lato"/>
                <a:ea typeface="Calibri" panose="020F0502020204030204" pitchFamily="34" charset="0"/>
                <a:cs typeface="Times New Roman"/>
              </a:rPr>
              <a:t>grandfriends</a:t>
            </a:r>
            <a:r>
              <a:rPr lang="en-US" dirty="0">
                <a:effectLst/>
                <a:latin typeface="Lato"/>
                <a:ea typeface="Calibri" panose="020F0502020204030204" pitchFamily="34" charset="0"/>
                <a:cs typeface="Times New Roman"/>
              </a:rPr>
              <a:t>, thank you items for faculty and staff, family game show event, students bring a single flower</a:t>
            </a:r>
          </a:p>
          <a:p>
            <a:pPr marL="0" marR="0">
              <a:lnSpc>
                <a:spcPct val="107000"/>
              </a:lnSpc>
              <a:spcBef>
                <a:spcPts val="0"/>
              </a:spcBef>
              <a:spcAft>
                <a:spcPts val="800"/>
              </a:spcAft>
            </a:pPr>
            <a:r>
              <a:rPr lang="en-US" dirty="0">
                <a:latin typeface="Lato"/>
                <a:ea typeface="Calibri" panose="020F0502020204030204" pitchFamily="34" charset="0"/>
                <a:cs typeface="Times New Roman"/>
              </a:rPr>
              <a:t>Plans for this year</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99653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Saturday: Celebrating Families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682439"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Highlights from last </a:t>
            </a:r>
            <a:r>
              <a:rPr lang="en-US" dirty="0">
                <a:latin typeface="Lato"/>
                <a:ea typeface="Calibri" panose="020F0502020204030204" pitchFamily="34" charset="0"/>
                <a:cs typeface="Times New Roman"/>
              </a:rPr>
              <a:t>y</a:t>
            </a:r>
            <a:r>
              <a:rPr lang="en-US" dirty="0">
                <a:effectLst/>
                <a:latin typeface="Lato"/>
                <a:ea typeface="Calibri" panose="020F0502020204030204" pitchFamily="34" charset="0"/>
                <a:cs typeface="Times New Roman"/>
              </a:rPr>
              <a:t>ear: Annual Gala, presence at all Saturday Masses, display table, video looping, wear uniforms, skate night</a:t>
            </a:r>
          </a:p>
          <a:p>
            <a:pPr marL="0" marR="0">
              <a:lnSpc>
                <a:spcPct val="107000"/>
              </a:lnSpc>
              <a:spcBef>
                <a:spcPts val="0"/>
              </a:spcBef>
              <a:spcAft>
                <a:spcPts val="800"/>
              </a:spcAft>
            </a:pPr>
            <a:r>
              <a:rPr lang="en-US" dirty="0">
                <a:latin typeface="Lato"/>
                <a:ea typeface="Calibri" panose="020F0502020204030204" pitchFamily="34" charset="0"/>
                <a:cs typeface="Times New Roman"/>
              </a:rPr>
              <a:t>Plans for this year</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210878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Discussion: How do these plans recruit/retain families?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682439" cy="3660185"/>
          </a:xfrm>
        </p:spPr>
        <p:txBody>
          <a:bodyPr anchor="ctr">
            <a:normAutofit/>
          </a:bodyPr>
          <a:lstStyle/>
          <a:p>
            <a:pPr marL="0" marR="0">
              <a:lnSpc>
                <a:spcPct val="107000"/>
              </a:lnSpc>
              <a:spcBef>
                <a:spcPts val="0"/>
              </a:spcBef>
              <a:spcAft>
                <a:spcPts val="800"/>
              </a:spcAft>
            </a:pPr>
            <a:r>
              <a:rPr lang="en-US" dirty="0">
                <a:latin typeface="Lato"/>
                <a:ea typeface="Calibri" panose="020F0502020204030204" pitchFamily="34" charset="0"/>
                <a:cs typeface="Times New Roman"/>
              </a:rPr>
              <a:t>Share your thoughts!</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302231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Summer Camps for Recruitment and Retention</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682439" cy="3660185"/>
          </a:xfrm>
        </p:spPr>
        <p:txBody>
          <a:bodyPr anchor="ctr">
            <a:normAutofit fontScale="92500" lnSpcReduction="20000"/>
          </a:bodyPr>
          <a:lstStyle/>
          <a:p>
            <a:pPr marL="0" marR="0">
              <a:lnSpc>
                <a:spcPct val="107000"/>
              </a:lnSpc>
              <a:spcBef>
                <a:spcPts val="0"/>
              </a:spcBef>
              <a:spcAft>
                <a:spcPts val="800"/>
              </a:spcAft>
            </a:pPr>
            <a:r>
              <a:rPr lang="en-US" dirty="0">
                <a:latin typeface="Lato"/>
                <a:ea typeface="Calibri" panose="020F0502020204030204" pitchFamily="34" charset="0"/>
                <a:cs typeface="Times New Roman"/>
              </a:rPr>
              <a:t>Engaging prospective parents and communicating with your families is a year-round effort. </a:t>
            </a:r>
          </a:p>
          <a:p>
            <a:pPr marL="0" marR="0">
              <a:lnSpc>
                <a:spcPct val="107000"/>
              </a:lnSpc>
              <a:spcBef>
                <a:spcPts val="0"/>
              </a:spcBef>
              <a:spcAft>
                <a:spcPts val="800"/>
              </a:spcAft>
            </a:pPr>
            <a:r>
              <a:rPr lang="en-US" dirty="0">
                <a:latin typeface="Lato"/>
                <a:ea typeface="Calibri" panose="020F0502020204030204" pitchFamily="34" charset="0"/>
                <a:cs typeface="Times New Roman"/>
              </a:rPr>
              <a:t>Summer camps keep campus “alive'' during the summer months.</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Specialty and summer camps and courses are important avenues to introduce your school to the external community and anyone who may not be familiar with your campus or programs during the academic year. </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5" name="Picture 4" descr="A group of kids holding up paintings&#10;&#10;Description automatically generated">
            <a:extLst>
              <a:ext uri="{FF2B5EF4-FFF2-40B4-BE49-F238E27FC236}">
                <a16:creationId xmlns:a16="http://schemas.microsoft.com/office/drawing/2014/main" id="{FD170776-A128-2957-A38E-CFC1AD3E9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856" y="2228850"/>
            <a:ext cx="1762113" cy="2400300"/>
          </a:xfrm>
          <a:prstGeom prst="rect">
            <a:avLst/>
          </a:prstGeom>
        </p:spPr>
      </p:pic>
      <p:pic>
        <p:nvPicPr>
          <p:cNvPr id="11" name="Picture 10" descr="A child holding a yellow magnifying glass&#10;&#10;Description automatically generated">
            <a:extLst>
              <a:ext uri="{FF2B5EF4-FFF2-40B4-BE49-F238E27FC236}">
                <a16:creationId xmlns:a16="http://schemas.microsoft.com/office/drawing/2014/main" id="{E78F1CD3-460F-25AA-C457-F3776B313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2033" y="4248150"/>
            <a:ext cx="1671638" cy="2228850"/>
          </a:xfrm>
          <a:prstGeom prst="rect">
            <a:avLst/>
          </a:prstGeom>
        </p:spPr>
      </p:pic>
    </p:spTree>
    <p:extLst>
      <p:ext uri="{BB962C8B-B14F-4D97-AF65-F5344CB8AC3E}">
        <p14:creationId xmlns:p14="http://schemas.microsoft.com/office/powerpoint/2010/main" val="292384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Summer Camps for Recruitment and Retention</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a:bodyPr>
          <a:lstStyle/>
          <a:p>
            <a:pPr marL="0" marR="0">
              <a:lnSpc>
                <a:spcPct val="107000"/>
              </a:lnSpc>
              <a:spcBef>
                <a:spcPts val="0"/>
              </a:spcBef>
              <a:spcAft>
                <a:spcPts val="800"/>
              </a:spcAft>
            </a:pPr>
            <a:r>
              <a:rPr lang="en-US" b="0" i="0" dirty="0">
                <a:solidFill>
                  <a:srgbClr val="444444"/>
                </a:solidFill>
                <a:effectLst/>
                <a:latin typeface="Open Sans" panose="020F0502020204030204" pitchFamily="34" charset="0"/>
              </a:rPr>
              <a:t>Engaging prospective parents and communicating with your families is a year-round effort. </a:t>
            </a:r>
          </a:p>
          <a:p>
            <a:pPr marL="0" marR="0">
              <a:lnSpc>
                <a:spcPct val="107000"/>
              </a:lnSpc>
              <a:spcBef>
                <a:spcPts val="0"/>
              </a:spcBef>
              <a:spcAft>
                <a:spcPts val="800"/>
              </a:spcAft>
            </a:pPr>
            <a:r>
              <a:rPr lang="en-US" dirty="0">
                <a:solidFill>
                  <a:srgbClr val="444444"/>
                </a:solidFill>
                <a:latin typeface="Open Sans" panose="020F0502020204030204" pitchFamily="34" charset="0"/>
              </a:rPr>
              <a:t>Considering creative and engaging </a:t>
            </a:r>
            <a:r>
              <a:rPr lang="en-US" b="0" i="0" dirty="0">
                <a:solidFill>
                  <a:srgbClr val="444444"/>
                </a:solidFill>
                <a:effectLst/>
                <a:latin typeface="Open Sans" panose="020F0502020204030204" pitchFamily="34" charset="0"/>
              </a:rPr>
              <a:t>ways to keep campus “alive'' during the summer months.</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Forms">
                <a:extLst>
                  <a:ext uri="{FF2B5EF4-FFF2-40B4-BE49-F238E27FC236}">
                    <a16:creationId xmlns:a16="http://schemas.microsoft.com/office/drawing/2014/main" id="{4E55EC5D-893B-3F00-E551-D4ABC2BD8E92}"/>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1" title="Forms">
                <a:extLst>
                  <a:ext uri="{FF2B5EF4-FFF2-40B4-BE49-F238E27FC236}">
                    <a16:creationId xmlns:a16="http://schemas.microsoft.com/office/drawing/2014/main" id="{4E55EC5D-893B-3F00-E551-D4ABC2BD8E92}"/>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6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OPERATIONAL VITALITY</a:t>
            </a:r>
            <a:br>
              <a:rPr lang="en-US" sz="3600" b="1">
                <a:latin typeface="Garamond"/>
              </a:rPr>
            </a:br>
            <a:r>
              <a:rPr lang="en-US" sz="3600" b="1" dirty="0">
                <a:solidFill>
                  <a:schemeClr val="bg1"/>
                </a:solidFill>
                <a:latin typeface="Garamond"/>
              </a:rPr>
              <a:t>Enrollment Management Meetings and Topics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6494907"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Jan. 10, 10-11am </a:t>
            </a:r>
            <a:r>
              <a:rPr lang="en-US" u="sng" dirty="0">
                <a:effectLst/>
                <a:latin typeface="Lato"/>
                <a:ea typeface="Calibri" panose="020F0502020204030204" pitchFamily="34" charset="0"/>
                <a:cs typeface="Times New Roman"/>
              </a:rPr>
              <a:t>Enrollment and Admissions for Operational Vitality</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Wed. March 13, 10-11am </a:t>
            </a:r>
            <a:r>
              <a:rPr lang="en-US" u="sng" dirty="0">
                <a:effectLst/>
                <a:latin typeface="Lato"/>
                <a:ea typeface="Calibri" panose="020F0502020204030204" pitchFamily="34" charset="0"/>
                <a:cs typeface="Times New Roman"/>
              </a:rPr>
              <a:t>Social Media Marketing</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logo for a school&#10;&#10;Description automatically generated">
            <a:extLst>
              <a:ext uri="{FF2B5EF4-FFF2-40B4-BE49-F238E27FC236}">
                <a16:creationId xmlns:a16="http://schemas.microsoft.com/office/drawing/2014/main" id="{680B7BFB-94B1-3B66-A62C-743EF7C2865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5754" y="2287193"/>
            <a:ext cx="3676352" cy="3676352"/>
          </a:xfrm>
          <a:prstGeom prst="rect">
            <a:avLst/>
          </a:prstGeom>
        </p:spPr>
      </p:pic>
    </p:spTree>
    <p:extLst>
      <p:ext uri="{BB962C8B-B14F-4D97-AF65-F5344CB8AC3E}">
        <p14:creationId xmlns:p14="http://schemas.microsoft.com/office/powerpoint/2010/main" val="137525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9F6951-1E33-A8E9-563F-500183EAC998}"/>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fontScale="90000"/>
          </a:bodyPr>
          <a:lstStyle/>
          <a:p>
            <a:r>
              <a:rPr lang="en-US" b="1" dirty="0">
                <a:solidFill>
                  <a:schemeClr val="bg1"/>
                </a:solidFill>
                <a:latin typeface="Garamond"/>
              </a:rPr>
              <a:t>OPERATIONAL VITALITY</a:t>
            </a:r>
            <a:br>
              <a:rPr lang="en-US" b="1">
                <a:latin typeface="Garamond"/>
              </a:rPr>
            </a:br>
            <a:r>
              <a:rPr lang="en-US" b="1" dirty="0">
                <a:solidFill>
                  <a:schemeClr val="bg1"/>
                </a:solidFill>
                <a:latin typeface="Garamond"/>
              </a:rPr>
              <a:t>Enrollment Management Training - Questions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fontScale="92500" lnSpcReduction="20000"/>
          </a:bodyPr>
          <a:lstStyle/>
          <a:p>
            <a:pPr marL="0" marR="0" indent="0" algn="ctr">
              <a:lnSpc>
                <a:spcPct val="107000"/>
              </a:lnSpc>
              <a:spcBef>
                <a:spcPts val="0"/>
              </a:spcBef>
              <a:spcAft>
                <a:spcPts val="800"/>
              </a:spcAft>
              <a:buNone/>
            </a:pPr>
            <a:r>
              <a:rPr lang="en-US" sz="3600" b="1" dirty="0">
                <a:effectLst/>
                <a:latin typeface="Lato"/>
                <a:ea typeface="Calibri" panose="020F0502020204030204" pitchFamily="34" charset="0"/>
                <a:cs typeface="Calibri"/>
              </a:rPr>
              <a:t>One day we will:</a:t>
            </a:r>
            <a:endParaRPr lang="en-US" sz="3600">
              <a:effectLst/>
              <a:latin typeface="Lato"/>
              <a:ea typeface="Calibri" panose="020F0502020204030204" pitchFamily="34" charset="0"/>
              <a:cs typeface="Calibri"/>
            </a:endParaRPr>
          </a:p>
          <a:p>
            <a:pPr marL="0" indent="0" algn="ctr">
              <a:lnSpc>
                <a:spcPct val="107000"/>
              </a:lnSpc>
              <a:spcBef>
                <a:spcPts val="0"/>
              </a:spcBef>
              <a:spcAft>
                <a:spcPts val="800"/>
              </a:spcAft>
              <a:buNone/>
            </a:pPr>
            <a:r>
              <a:rPr lang="en-US" sz="3600" dirty="0">
                <a:effectLst/>
                <a:latin typeface="Lato"/>
                <a:ea typeface="Cambria"/>
                <a:cs typeface="Calibri"/>
              </a:rPr>
              <a:t>Be accessible to and inclusive of any student regardless of socio-economic status, race, cultural background, religious affiliation or learning exceptionality.</a:t>
            </a:r>
            <a:r>
              <a:rPr lang="en-US" sz="3600" dirty="0">
                <a:latin typeface="Lato"/>
                <a:ea typeface="Cambria"/>
                <a:cs typeface="Calibri"/>
              </a:rPr>
              <a:t>  </a:t>
            </a:r>
            <a:endParaRPr lang="en-US" sz="3600">
              <a:effectLst/>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endParaRPr lang="en-US" sz="3600">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latin typeface="Lato"/>
                <a:ea typeface="Cambria"/>
                <a:cs typeface="Calibri"/>
              </a:rPr>
              <a:t>We will retain and attract students so that every seat in every classroom in every school will be filled.</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398283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2D61-237C-4B7A-8196-3463C47AD29B}"/>
              </a:ext>
            </a:extLst>
          </p:cNvPr>
          <p:cNvSpPr>
            <a:spLocks noGrp="1"/>
          </p:cNvSpPr>
          <p:nvPr>
            <p:ph type="title"/>
          </p:nvPr>
        </p:nvSpPr>
        <p:spPr>
          <a:xfrm>
            <a:off x="640080" y="325370"/>
            <a:ext cx="4368602" cy="943594"/>
          </a:xfrm>
        </p:spPr>
        <p:txBody>
          <a:bodyPr anchor="b">
            <a:normAutofit/>
          </a:bodyPr>
          <a:lstStyle/>
          <a:p>
            <a:r>
              <a:rPr lang="en-US" sz="5400" dirty="0">
                <a:latin typeface="Garamond"/>
              </a:rPr>
              <a:t>Prayer </a:t>
            </a:r>
          </a:p>
        </p:txBody>
      </p:sp>
      <p:sp>
        <p:nvSpPr>
          <p:cNvPr id="5" name="Content Placeholder 4">
            <a:extLst>
              <a:ext uri="{FF2B5EF4-FFF2-40B4-BE49-F238E27FC236}">
                <a16:creationId xmlns:a16="http://schemas.microsoft.com/office/drawing/2014/main" id="{E96167D3-01CC-4E7F-1F6E-CD182C0959E2}"/>
              </a:ext>
            </a:extLst>
          </p:cNvPr>
          <p:cNvSpPr>
            <a:spLocks noGrp="1"/>
          </p:cNvSpPr>
          <p:nvPr>
            <p:ph idx="1"/>
          </p:nvPr>
        </p:nvSpPr>
        <p:spPr>
          <a:xfrm>
            <a:off x="640080" y="1446245"/>
            <a:ext cx="4243589" cy="5187820"/>
          </a:xfrm>
        </p:spPr>
        <p:txBody>
          <a:bodyPr>
            <a:normAutofit lnSpcReduction="10000"/>
          </a:bodyPr>
          <a:lstStyle/>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Loving God,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You are present to us whenever we gather as a faith community.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We pray that our schools will be places where everyone feels accepted, safe, and beloved.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Help our schools and our local communities be places of faith so that we can help others believe in You.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Fill us with Your Spirit so that we may reflect Your light and love to each other and the whole world as one Body of Christ.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We ask this of Jesus, Your Son, who lives and reigns with You, in the unity of the Holy Spirit, one God, forever and ever. </a:t>
            </a:r>
          </a:p>
          <a:p>
            <a:pPr marL="0" indent="0">
              <a:buNone/>
            </a:pPr>
            <a:r>
              <a:rPr lang="en-US" sz="1800" i="0" dirty="0">
                <a:solidFill>
                  <a:srgbClr val="323537"/>
                </a:solidFill>
                <a:effectLst/>
                <a:latin typeface="Lato" panose="020F0502020204030203" pitchFamily="34" charset="0"/>
                <a:ea typeface="Lato" panose="020F0502020204030203" pitchFamily="34" charset="0"/>
                <a:cs typeface="Lato" panose="020F0502020204030203" pitchFamily="34" charset="0"/>
              </a:rPr>
              <a:t>Amen.</a:t>
            </a:r>
            <a:endParaRPr lang="en-US" i="0" dirty="0">
              <a:effectLst/>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F0B7A9CB-6B20-880C-C2E2-592A18C1D32F}"/>
              </a:ext>
            </a:extLst>
          </p:cNvPr>
          <p:cNvPicPr>
            <a:picLocks noChangeAspect="1"/>
          </p:cNvPicPr>
          <p:nvPr/>
        </p:nvPicPr>
        <p:blipFill>
          <a:blip r:embed="rId3">
            <a:extLst>
              <a:ext uri="{28A0092B-C50C-407E-A947-70E740481C1C}">
                <a14:useLocalDpi xmlns:a14="http://schemas.microsoft.com/office/drawing/2010/main" val="0"/>
              </a:ext>
            </a:extLst>
          </a:blip>
          <a:srcRect t="151" b="1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490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2D61-237C-4B7A-8196-3463C47AD29B}"/>
              </a:ext>
            </a:extLst>
          </p:cNvPr>
          <p:cNvSpPr>
            <a:spLocks noGrp="1"/>
          </p:cNvSpPr>
          <p:nvPr>
            <p:ph type="title"/>
          </p:nvPr>
        </p:nvSpPr>
        <p:spPr>
          <a:xfrm>
            <a:off x="640080" y="325370"/>
            <a:ext cx="4368602" cy="943594"/>
          </a:xfrm>
        </p:spPr>
        <p:txBody>
          <a:bodyPr anchor="b">
            <a:normAutofit/>
          </a:bodyPr>
          <a:lstStyle/>
          <a:p>
            <a:r>
              <a:rPr lang="en-US" sz="5400" dirty="0">
                <a:latin typeface="Garamond"/>
              </a:rPr>
              <a:t>Prayer </a:t>
            </a:r>
          </a:p>
        </p:txBody>
      </p:sp>
      <p:sp>
        <p:nvSpPr>
          <p:cNvPr id="5" name="Content Placeholder 4">
            <a:extLst>
              <a:ext uri="{FF2B5EF4-FFF2-40B4-BE49-F238E27FC236}">
                <a16:creationId xmlns:a16="http://schemas.microsoft.com/office/drawing/2014/main" id="{E96167D3-01CC-4E7F-1F6E-CD182C0959E2}"/>
              </a:ext>
            </a:extLst>
          </p:cNvPr>
          <p:cNvSpPr>
            <a:spLocks noGrp="1"/>
          </p:cNvSpPr>
          <p:nvPr>
            <p:ph idx="1"/>
          </p:nvPr>
        </p:nvSpPr>
        <p:spPr>
          <a:xfrm>
            <a:off x="640080" y="1446245"/>
            <a:ext cx="4243589" cy="5187820"/>
          </a:xfrm>
        </p:spPr>
        <p:txBody>
          <a:bodyPr>
            <a:normAutofit lnSpcReduction="10000"/>
          </a:bodyPr>
          <a:lstStyle/>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Almighty God,</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You sent forth your Son as a beacon of hope for all people.</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As a Teacher, He has given us the prime example of the importance of education. As disciples, we look to him for inspiration and strength.</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many people who have dedicated their lives in service to our Catholic Schools.</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teachers and administrators who sustain our schools.</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parents who have given support and witness to the importance of Catholic education.</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Thank you for the students who work hard to further their education. Bless all our Catholic Schools and the many people who advance our mission.</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May our schools be a home for those who seek to grow in openness, faith, love, intellect and commitment to justice.</a:t>
            </a:r>
          </a:p>
          <a:p>
            <a:pPr marL="0" indent="0">
              <a:buNone/>
            </a:pPr>
            <a:r>
              <a:rPr lang="en-US" sz="1400" b="0" i="0" dirty="0">
                <a:effectLst/>
                <a:latin typeface="Lato" panose="020F0502020204030203" pitchFamily="34" charset="0"/>
                <a:ea typeface="Lato" panose="020F0502020204030203" pitchFamily="34" charset="0"/>
                <a:cs typeface="Lato" panose="020F0502020204030203" pitchFamily="34" charset="0"/>
              </a:rPr>
              <a:t>In your name, we pray. Amen.</a:t>
            </a:r>
          </a:p>
        </p:txBody>
      </p:sp>
      <p:pic>
        <p:nvPicPr>
          <p:cNvPr id="7" name="Picture 6">
            <a:extLst>
              <a:ext uri="{FF2B5EF4-FFF2-40B4-BE49-F238E27FC236}">
                <a16:creationId xmlns:a16="http://schemas.microsoft.com/office/drawing/2014/main" id="{F0B7A9CB-6B20-880C-C2E2-592A18C1D32F}"/>
              </a:ext>
            </a:extLst>
          </p:cNvPr>
          <p:cNvPicPr>
            <a:picLocks noChangeAspect="1"/>
          </p:cNvPicPr>
          <p:nvPr/>
        </p:nvPicPr>
        <p:blipFill>
          <a:blip r:embed="rId3">
            <a:extLst>
              <a:ext uri="{28A0092B-C50C-407E-A947-70E740481C1C}">
                <a14:useLocalDpi xmlns:a14="http://schemas.microsoft.com/office/drawing/2010/main" val="0"/>
              </a:ext>
            </a:extLst>
          </a:blip>
          <a:srcRect t="151" b="1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399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7935685" y="1783959"/>
            <a:ext cx="3616232" cy="4536630"/>
          </a:xfrm>
        </p:spPr>
        <p:txBody>
          <a:bodyPr anchor="b">
            <a:normAutofit fontScale="90000"/>
          </a:bodyPr>
          <a:lstStyle/>
          <a:p>
            <a:r>
              <a:rPr lang="en-US" sz="5000" dirty="0">
                <a:latin typeface="Book Antiqua" panose="02040602050305030304" pitchFamily="18" charset="0"/>
              </a:rPr>
              <a:t>Enrollment Management Team Training</a:t>
            </a:r>
            <a:br>
              <a:rPr lang="en-US" sz="5000" dirty="0">
                <a:latin typeface="Book Antiqua" panose="02040602050305030304" pitchFamily="18" charset="0"/>
              </a:rPr>
            </a:br>
            <a:br>
              <a:rPr lang="en-US" sz="5000" dirty="0">
                <a:latin typeface="Book Antiqua" panose="02040602050305030304" pitchFamily="18" charset="0"/>
              </a:rPr>
            </a:br>
            <a:r>
              <a:rPr lang="en-US" sz="5000" dirty="0">
                <a:latin typeface="Book Antiqua" panose="02040602050305030304" pitchFamily="18" charset="0"/>
              </a:rPr>
              <a:t>Session 2</a:t>
            </a:r>
            <a:br>
              <a:rPr lang="en-US" sz="5000" dirty="0">
                <a:latin typeface="Book Antiqua" panose="02040602050305030304" pitchFamily="18" charset="0"/>
              </a:rPr>
            </a:br>
            <a:br>
              <a:rPr lang="en-US" sz="5000" dirty="0">
                <a:latin typeface="Book Antiqua" panose="02040602050305030304" pitchFamily="18" charset="0"/>
              </a:rPr>
            </a:br>
            <a:r>
              <a:rPr lang="en-US" sz="5000" dirty="0">
                <a:latin typeface="Book Antiqua" panose="02040602050305030304" pitchFamily="18" charset="0"/>
              </a:rPr>
              <a:t>2023-24</a:t>
            </a:r>
            <a:endParaRPr lang="en-US"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12435" r="-1" b="182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940805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Our Learning Goal…</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639" y="2516777"/>
            <a:ext cx="11100816" cy="4139030"/>
          </a:xfrm>
        </p:spPr>
        <p:txBody>
          <a:bodyPr anchor="ctr">
            <a:normAutofit/>
          </a:bodyPr>
          <a:lstStyle/>
          <a:p>
            <a:pPr marL="0" marR="0" indent="0" algn="ctr">
              <a:lnSpc>
                <a:spcPct val="107000"/>
              </a:lnSpc>
              <a:spcBef>
                <a:spcPts val="0"/>
              </a:spcBef>
              <a:spcAft>
                <a:spcPts val="800"/>
              </a:spcAft>
              <a:buNone/>
            </a:pPr>
            <a:r>
              <a:rPr lang="en-US" sz="3500" b="1" cap="small" spc="40" dirty="0">
                <a:effectLst/>
                <a:latin typeface="Lato"/>
                <a:ea typeface="Calibri" panose="020F0502020204030204" pitchFamily="34" charset="0"/>
                <a:cs typeface="Times New Roman"/>
              </a:rPr>
              <a:t>Enrollment Management </a:t>
            </a:r>
            <a:r>
              <a:rPr lang="en-US" sz="3500" b="1" cap="small" spc="40" dirty="0">
                <a:latin typeface="Lato"/>
                <a:ea typeface="Calibri" panose="020F0502020204030204" pitchFamily="34" charset="0"/>
                <a:cs typeface="Times New Roman"/>
              </a:rPr>
              <a:t>Team</a:t>
            </a:r>
            <a:endParaRPr lang="en-US" sz="3500" b="1" cap="small" spc="40" dirty="0">
              <a:effectLst/>
              <a:latin typeface="Lato"/>
              <a:ea typeface="Calibri" panose="020F0502020204030204" pitchFamily="34" charset="0"/>
              <a:cs typeface="Times New Roman"/>
            </a:endParaRPr>
          </a:p>
          <a:p>
            <a:pPr marL="0" marR="0" indent="0" algn="ctr">
              <a:lnSpc>
                <a:spcPct val="107000"/>
              </a:lnSpc>
              <a:spcBef>
                <a:spcPts val="0"/>
              </a:spcBef>
              <a:spcAft>
                <a:spcPts val="800"/>
              </a:spcAft>
              <a:buNone/>
            </a:pPr>
            <a:r>
              <a:rPr lang="en-US" sz="3500" b="1" cap="small" spc="40" dirty="0">
                <a:latin typeface="Lato"/>
                <a:ea typeface="Calibri" panose="020F0502020204030204" pitchFamily="34" charset="0"/>
                <a:cs typeface="Times New Roman"/>
              </a:rPr>
              <a:t>Members will be able to…</a:t>
            </a:r>
            <a:endParaRPr lang="en-US" sz="3500" b="1" cap="small" spc="40" dirty="0">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Celebrate current strengths and powerful practices in enrollment</a:t>
            </a:r>
            <a:r>
              <a:rPr lang="en-US" sz="2400" b="1" cap="small" spc="40" dirty="0">
                <a:latin typeface="Lato"/>
                <a:ea typeface="Calibri" panose="020F0502020204030204" pitchFamily="34" charset="0"/>
                <a:cs typeface="Times New Roman"/>
              </a:rPr>
              <a:t> </a:t>
            </a:r>
            <a:endParaRPr lang="en-US" sz="2400" b="1" cap="small" spc="40" dirty="0">
              <a:effectLst/>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Identify opportunities for growth</a:t>
            </a:r>
          </a:p>
          <a:p>
            <a:pPr algn="ctr">
              <a:lnSpc>
                <a:spcPct val="107000"/>
              </a:lnSpc>
              <a:spcBef>
                <a:spcPts val="0"/>
              </a:spcBef>
              <a:spcAft>
                <a:spcPts val="800"/>
              </a:spcAft>
            </a:pPr>
            <a:r>
              <a:rPr lang="en-US" sz="2400" b="1" cap="small" spc="40" dirty="0">
                <a:latin typeface="Lato"/>
                <a:ea typeface="Calibri" panose="020F0502020204030204" pitchFamily="34" charset="0"/>
                <a:cs typeface="Times New Roman"/>
              </a:rPr>
              <a:t>Implement immediate steps to recruit and retain students and families</a:t>
            </a:r>
            <a:endParaRPr lang="en-US" sz="1600" b="1" cap="small" spc="40" dirty="0">
              <a:latin typeface="Lato"/>
              <a:ea typeface="Calibri" panose="020F0502020204030204" pitchFamily="34" charset="0"/>
              <a:cs typeface="Times New Roman"/>
            </a:endParaRPr>
          </a:p>
          <a:p>
            <a:pPr marL="0" indent="0" algn="ctr">
              <a:lnSpc>
                <a:spcPct val="107000"/>
              </a:lnSpc>
              <a:spcBef>
                <a:spcPts val="0"/>
              </a:spcBef>
              <a:spcAft>
                <a:spcPts val="800"/>
              </a:spcAft>
              <a:buNone/>
            </a:pPr>
            <a:endParaRPr lang="en-US" sz="2400" b="1" cap="small" spc="4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286256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OPERATIONAL VITALITY</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6320588" cy="3660185"/>
          </a:xfrm>
        </p:spPr>
        <p:txBody>
          <a:bodyPr anchor="ctr">
            <a:normAutofit fontScale="70000" lnSpcReduction="20000"/>
          </a:bodyPr>
          <a:lstStyle/>
          <a:p>
            <a:pPr marL="0" marR="0" indent="0" algn="ctr">
              <a:lnSpc>
                <a:spcPct val="107000"/>
              </a:lnSpc>
              <a:spcBef>
                <a:spcPts val="0"/>
              </a:spcBef>
              <a:spcAft>
                <a:spcPts val="800"/>
              </a:spcAft>
              <a:buNone/>
            </a:pPr>
            <a:r>
              <a:rPr lang="en-US" sz="3600" b="1" dirty="0">
                <a:effectLst/>
                <a:ea typeface="Calibri" panose="020F0502020204030204" pitchFamily="34" charset="0"/>
                <a:cs typeface="Calibri" panose="020F0502020204030204" pitchFamily="34" charset="0"/>
              </a:rPr>
              <a:t>One day we will:</a:t>
            </a:r>
            <a:endParaRPr lang="en-US" sz="36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Be accessible to and inclusive of any student regardless of socio-economic status, race, cultural background, religious affiliation or learning exceptionality.  </a:t>
            </a:r>
          </a:p>
          <a:p>
            <a:pPr marL="0" marR="0" indent="0" algn="ctr">
              <a:lnSpc>
                <a:spcPct val="107000"/>
              </a:lnSpc>
              <a:spcBef>
                <a:spcPts val="0"/>
              </a:spcBef>
              <a:spcAft>
                <a:spcPts val="800"/>
              </a:spcAft>
              <a:buNone/>
            </a:pPr>
            <a:endParaRPr lang="en-US" sz="3600" dirty="0">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We will retain and attract students so that every seat in every classroom in every school will be filled.</a:t>
            </a:r>
            <a:endParaRPr lang="en-US" sz="3600" dirty="0">
              <a:effectLst/>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3" name="Picture 2" descr="A person teaching children in a classroom&#10;&#10;Description automatically generated with medium confidence">
            <a:extLst>
              <a:ext uri="{FF2B5EF4-FFF2-40B4-BE49-F238E27FC236}">
                <a16:creationId xmlns:a16="http://schemas.microsoft.com/office/drawing/2014/main" id="{A5DCD365-E7B0-A0C8-552C-F376820D4F6C}"/>
              </a:ext>
            </a:extLst>
          </p:cNvPr>
          <p:cNvPicPr>
            <a:picLocks noChangeAspect="1"/>
          </p:cNvPicPr>
          <p:nvPr/>
        </p:nvPicPr>
        <p:blipFill rotWithShape="1">
          <a:blip r:embed="rId3">
            <a:extLst>
              <a:ext uri="{28A0092B-C50C-407E-A947-70E740481C1C}">
                <a14:useLocalDpi xmlns:a14="http://schemas.microsoft.com/office/drawing/2010/main" val="0"/>
              </a:ext>
            </a:extLst>
          </a:blip>
          <a:srcRect r="17645"/>
          <a:stretch/>
        </p:blipFill>
        <p:spPr>
          <a:xfrm>
            <a:off x="6469681" y="2173082"/>
            <a:ext cx="5722320" cy="4638407"/>
          </a:xfrm>
          <a:prstGeom prst="rect">
            <a:avLst/>
          </a:prstGeom>
          <a:effectLst>
            <a:softEdge rad="635000"/>
          </a:effectLst>
        </p:spPr>
      </p:pic>
    </p:spTree>
    <p:extLst>
      <p:ext uri="{BB962C8B-B14F-4D97-AF65-F5344CB8AC3E}">
        <p14:creationId xmlns:p14="http://schemas.microsoft.com/office/powerpoint/2010/main" val="369034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Sunday, Jan. 28  - Sat. Feb. 3</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7813068" cy="4185421"/>
          </a:xfrm>
        </p:spPr>
        <p:txBody>
          <a:bodyPr anchor="ctr">
            <a:normAutofit fontScale="92500" lnSpcReduction="10000"/>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New theme!</a:t>
            </a:r>
          </a:p>
          <a:p>
            <a:pPr marL="0" marR="0">
              <a:lnSpc>
                <a:spcPct val="107000"/>
              </a:lnSpc>
              <a:spcBef>
                <a:spcPts val="0"/>
              </a:spcBef>
              <a:spcAft>
                <a:spcPts val="800"/>
              </a:spcAft>
            </a:pPr>
            <a:r>
              <a:rPr lang="en-US" dirty="0">
                <a:latin typeface="Lato"/>
                <a:ea typeface="Calibri" panose="020F0502020204030204" pitchFamily="34" charset="0"/>
                <a:cs typeface="Times New Roman"/>
              </a:rPr>
              <a:t>“United in Faith and Community”</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Marketing Kit is available at ncea.org/</a:t>
            </a:r>
            <a:r>
              <a:rPr lang="en-US" dirty="0" err="1">
                <a:effectLst/>
                <a:latin typeface="Lato"/>
                <a:ea typeface="Calibri" panose="020F0502020204030204" pitchFamily="34" charset="0"/>
                <a:cs typeface="Times New Roman"/>
              </a:rPr>
              <a:t>csw</a:t>
            </a:r>
            <a:endParaRPr lang="en-US" dirty="0">
              <a:effectLst/>
              <a:latin typeface="Lato"/>
              <a:ea typeface="Calibri" panose="020F0502020204030204" pitchFamily="34" charset="0"/>
              <a:cs typeface="Times New Roman"/>
            </a:endParaRPr>
          </a:p>
          <a:p>
            <a:pPr marL="0" marR="0">
              <a:lnSpc>
                <a:spcPct val="107000"/>
              </a:lnSpc>
              <a:spcBef>
                <a:spcPts val="0"/>
              </a:spcBef>
              <a:spcAft>
                <a:spcPts val="800"/>
              </a:spcAft>
            </a:pPr>
            <a:r>
              <a:rPr lang="en-US" dirty="0">
                <a:latin typeface="Lato"/>
                <a:ea typeface="Calibri" panose="020F0502020204030204" pitchFamily="34" charset="0"/>
                <a:cs typeface="Times New Roman"/>
              </a:rPr>
              <a:t>Please tag NCEA on Facebook, LinkedIn and Twitter, plus use the hashtag #CSW2024, so we can share your information! </a:t>
            </a:r>
          </a:p>
          <a:p>
            <a:pPr marL="0" marR="0">
              <a:lnSpc>
                <a:spcPct val="107000"/>
              </a:lnSpc>
              <a:spcBef>
                <a:spcPts val="0"/>
              </a:spcBef>
              <a:spcAft>
                <a:spcPts val="800"/>
              </a:spcAft>
            </a:pPr>
            <a:r>
              <a:rPr lang="en-US" dirty="0">
                <a:latin typeface="Lato"/>
                <a:ea typeface="Calibri" panose="020F0502020204030204" pitchFamily="34" charset="0"/>
                <a:cs typeface="Times New Roman"/>
              </a:rPr>
              <a:t>Order Catholic Schools Week swag with the new logo and theme at </a:t>
            </a:r>
            <a:r>
              <a:rPr lang="en-US" dirty="0">
                <a:latin typeface="Lato"/>
                <a:ea typeface="Calibri" panose="020F0502020204030204" pitchFamily="34" charset="0"/>
                <a:cs typeface="Times New Roman"/>
                <a:hlinkClick r:id="rId2"/>
              </a:rPr>
              <a:t>www.catholicschoolpride.com</a:t>
            </a:r>
            <a:r>
              <a:rPr lang="en-US" dirty="0">
                <a:latin typeface="Lato"/>
                <a:ea typeface="Calibri" panose="020F0502020204030204" pitchFamily="34" charset="0"/>
                <a:cs typeface="Times New Roman"/>
              </a:rPr>
              <a:t> </a:t>
            </a:r>
          </a:p>
          <a:p>
            <a:pPr marL="0" marR="0">
              <a:lnSpc>
                <a:spcPct val="107000"/>
              </a:lnSpc>
              <a:spcBef>
                <a:spcPts val="0"/>
              </a:spcBef>
              <a:spcAft>
                <a:spcPts val="800"/>
              </a:spcAft>
            </a:pPr>
            <a:r>
              <a:rPr lang="en-US" dirty="0">
                <a:latin typeface="Lato"/>
                <a:ea typeface="Calibri" panose="020F0502020204030204" pitchFamily="34" charset="0"/>
                <a:cs typeface="Times New Roman"/>
              </a:rPr>
              <a:t>Link to last year’s plans: </a:t>
            </a:r>
            <a:r>
              <a:rPr lang="en-US" dirty="0">
                <a:latin typeface="Lato"/>
                <a:ea typeface="Calibri" panose="020F0502020204030204" pitchFamily="34" charset="0"/>
                <a:cs typeface="Times New Roman"/>
                <a:hlinkClick r:id="rId3"/>
              </a:rPr>
              <a:t>HERE </a:t>
            </a:r>
            <a:endParaRPr lang="en-US" dirty="0">
              <a:latin typeface="Lato"/>
              <a:ea typeface="Calibri" panose="020F0502020204030204" pitchFamily="34" charset="0"/>
              <a:cs typeface="Times New Roman"/>
            </a:endParaRPr>
          </a:p>
          <a:p>
            <a:pPr marL="0" marR="0" indent="0">
              <a:lnSpc>
                <a:spcPct val="107000"/>
              </a:lnSpc>
              <a:spcBef>
                <a:spcPts val="0"/>
              </a:spcBef>
              <a:spcAft>
                <a:spcPts val="800"/>
              </a:spcAft>
              <a:buNone/>
            </a:pP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159634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Sunday: Celebrating Your Parish</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965819"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Highlights from last </a:t>
            </a:r>
            <a:r>
              <a:rPr lang="en-US" dirty="0">
                <a:latin typeface="Lato"/>
                <a:ea typeface="Calibri" panose="020F0502020204030204" pitchFamily="34" charset="0"/>
                <a:cs typeface="Times New Roman"/>
              </a:rPr>
              <a:t>y</a:t>
            </a:r>
            <a:r>
              <a:rPr lang="en-US" dirty="0">
                <a:effectLst/>
                <a:latin typeface="Lato"/>
                <a:ea typeface="Calibri" panose="020F0502020204030204" pitchFamily="34" charset="0"/>
                <a:cs typeface="Times New Roman"/>
              </a:rPr>
              <a:t>ear: Serving in Mass (read, usher, sing), food collection, wearing uniforms to Mass (offering dress-down passes for a school day, educators at Mass in a drawing for a gift card), Open House for prospective families and parishioners, pancake breakfast</a:t>
            </a:r>
          </a:p>
          <a:p>
            <a:pPr marL="0" marR="0">
              <a:lnSpc>
                <a:spcPct val="107000"/>
              </a:lnSpc>
              <a:spcBef>
                <a:spcPts val="0"/>
              </a:spcBef>
              <a:spcAft>
                <a:spcPts val="800"/>
              </a:spcAft>
            </a:pPr>
            <a:r>
              <a:rPr lang="en-US" dirty="0">
                <a:latin typeface="Lato"/>
                <a:ea typeface="Calibri" panose="020F0502020204030204" pitchFamily="34" charset="0"/>
                <a:cs typeface="Times New Roman"/>
              </a:rPr>
              <a:t>Plans for this year</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189974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Monday: Celebrating Your Community</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965819" cy="3660185"/>
          </a:xfrm>
        </p:spPr>
        <p:txBody>
          <a:bodyPr anchor="ctr">
            <a:normAutofit fontScale="92500" lnSpcReduction="10000"/>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Highlights from last </a:t>
            </a:r>
            <a:r>
              <a:rPr lang="en-US" dirty="0">
                <a:latin typeface="Lato"/>
                <a:ea typeface="Calibri" panose="020F0502020204030204" pitchFamily="34" charset="0"/>
                <a:cs typeface="Times New Roman"/>
              </a:rPr>
              <a:t>y</a:t>
            </a:r>
            <a:r>
              <a:rPr lang="en-US" dirty="0">
                <a:effectLst/>
                <a:latin typeface="Lato"/>
                <a:ea typeface="Calibri" panose="020F0502020204030204" pitchFamily="34" charset="0"/>
                <a:cs typeface="Times New Roman"/>
              </a:rPr>
              <a:t>ear: Dress down day, drum performance, window cling giveaway, students dress as community helpers, game night for families, family-student lunch, thank you cards to parents (Butterfly with “Your gift of a Catholic Education helps me soar!”), donations for Catholic Charities, donations of socks and pet food, thank you notes to EMTs, fire and police</a:t>
            </a:r>
          </a:p>
          <a:p>
            <a:pPr marL="0" marR="0">
              <a:lnSpc>
                <a:spcPct val="107000"/>
              </a:lnSpc>
              <a:spcBef>
                <a:spcPts val="0"/>
              </a:spcBef>
              <a:spcAft>
                <a:spcPts val="800"/>
              </a:spcAft>
            </a:pPr>
            <a:r>
              <a:rPr lang="en-US" dirty="0">
                <a:latin typeface="Lato"/>
                <a:ea typeface="Calibri" panose="020F0502020204030204" pitchFamily="34" charset="0"/>
                <a:cs typeface="Times New Roman"/>
              </a:rPr>
              <a:t>Plans for this year</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6116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Catholic Schools Week 2024</a:t>
            </a:r>
            <a:br>
              <a:rPr lang="en-US" sz="3600" b="1" dirty="0">
                <a:solidFill>
                  <a:schemeClr val="bg1"/>
                </a:solidFill>
                <a:latin typeface="Garamond"/>
              </a:rPr>
            </a:br>
            <a:r>
              <a:rPr lang="en-US" sz="3600" b="1" dirty="0">
                <a:solidFill>
                  <a:schemeClr val="bg1"/>
                </a:solidFill>
                <a:latin typeface="Garamond"/>
              </a:rPr>
              <a:t>Tuesday, Celebrating Your Students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7965819" cy="3660185"/>
          </a:xfrm>
        </p:spPr>
        <p:txBody>
          <a:bodyPr anchor="ctr">
            <a:normAutofit lnSpcReduction="10000"/>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Highlights from last </a:t>
            </a:r>
            <a:r>
              <a:rPr lang="en-US" dirty="0">
                <a:latin typeface="Lato"/>
                <a:ea typeface="Calibri" panose="020F0502020204030204" pitchFamily="34" charset="0"/>
                <a:cs typeface="Times New Roman"/>
              </a:rPr>
              <a:t>y</a:t>
            </a:r>
            <a:r>
              <a:rPr lang="en-US" dirty="0">
                <a:effectLst/>
                <a:latin typeface="Lato"/>
                <a:ea typeface="Calibri" panose="020F0502020204030204" pitchFamily="34" charset="0"/>
                <a:cs typeface="Times New Roman"/>
              </a:rPr>
              <a:t>ear: Doughnuts, pajama day, dress down, ice pops, crazy socks, writing prayer intentions, cookies, skate night, family lunch, dress to impress, Muffins with Moms, Doughnuts with Dads (consider… “A festival of friends/family” “Flavors with friends/family”), magic show with popcorn</a:t>
            </a:r>
          </a:p>
          <a:p>
            <a:pPr marL="0" marR="0">
              <a:lnSpc>
                <a:spcPct val="107000"/>
              </a:lnSpc>
              <a:spcBef>
                <a:spcPts val="0"/>
              </a:spcBef>
              <a:spcAft>
                <a:spcPts val="800"/>
              </a:spcAft>
            </a:pPr>
            <a:r>
              <a:rPr lang="en-US" dirty="0">
                <a:latin typeface="Lato"/>
                <a:ea typeface="Calibri" panose="020F0502020204030204" pitchFamily="34" charset="0"/>
                <a:cs typeface="Times New Roman"/>
              </a:rPr>
              <a:t>Plans for this year</a:t>
            </a:r>
            <a:endParaRPr lang="en-US" dirty="0">
              <a:effectLst/>
              <a:latin typeface="Lato"/>
              <a:ea typeface="Calibri" panose="020F0502020204030204" pitchFamily="34" charset="0"/>
              <a:cs typeface="Times New Roman"/>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group of people in a circle with a cross&#10;&#10;Description automatically generated">
            <a:extLst>
              <a:ext uri="{FF2B5EF4-FFF2-40B4-BE49-F238E27FC236}">
                <a16:creationId xmlns:a16="http://schemas.microsoft.com/office/drawing/2014/main" id="{8CF98C14-B706-6BAB-3518-4AA017D40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52" y="2301344"/>
            <a:ext cx="1837582" cy="2001218"/>
          </a:xfrm>
          <a:prstGeom prst="rect">
            <a:avLst/>
          </a:prstGeom>
        </p:spPr>
      </p:pic>
      <p:pic>
        <p:nvPicPr>
          <p:cNvPr id="9" name="Picture 8" descr="A group of people in a circle with a cross&#10;&#10;Description automatically generated">
            <a:extLst>
              <a:ext uri="{FF2B5EF4-FFF2-40B4-BE49-F238E27FC236}">
                <a16:creationId xmlns:a16="http://schemas.microsoft.com/office/drawing/2014/main" id="{CF803D32-79B5-2F21-90ED-384D47680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752" y="4464445"/>
            <a:ext cx="1837582" cy="2003031"/>
          </a:xfrm>
          <a:prstGeom prst="rect">
            <a:avLst/>
          </a:prstGeom>
        </p:spPr>
      </p:pic>
    </p:spTree>
    <p:extLst>
      <p:ext uri="{BB962C8B-B14F-4D97-AF65-F5344CB8AC3E}">
        <p14:creationId xmlns:p14="http://schemas.microsoft.com/office/powerpoint/2010/main" val="604837970"/>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OR Defaults">
      <a:majorFont>
        <a:latin typeface="Garamon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_OOE_Meeting_Template" id="{82184C2F-CA34-45A0-8EBA-8DCF14B5BDC2}" vid="{95F1DE0E-6996-4305-85FA-D9C193B74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DE160C67-C9E6-44EE-B7E8-2D27EED8DDA2}">
  <we:reference id="wa104381526" version="1.0.0.2" store="en-US" storeType="OMEX"/>
  <we:alternateReferences>
    <we:reference id="WA104381526" version="1.0.0.2" store="WA104381526" storeType="OMEX"/>
  </we:alternateReferences>
  <we:properties>
    <we:property name="FormID" value="&quot;Hy7djww8N0uPUhsYToOV33WndwxVYGVEl69-EiR8tVhUMTlHQTlXRTNJOTZDWUdCTjhaMUo4U1JYQy4u&quot;"/>
    <we:property name="FormMode" value="&quot;DesignTim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0615DD220854A8D2C8296B0618D62" ma:contentTypeVersion="16" ma:contentTypeDescription="Create a new document." ma:contentTypeScope="" ma:versionID="bb8364b465a4e3af0c51af0d82bc0a89">
  <xsd:schema xmlns:xsd="http://www.w3.org/2001/XMLSchema" xmlns:xs="http://www.w3.org/2001/XMLSchema" xmlns:p="http://schemas.microsoft.com/office/2006/metadata/properties" xmlns:ns2="6cd00711-4304-4a30-a637-7320cad8f710" xmlns:ns3="4468cbb7-1ad5-4966-9867-823a5722d653" targetNamespace="http://schemas.microsoft.com/office/2006/metadata/properties" ma:root="true" ma:fieldsID="11ea1e21116d212099fba1c2b04764be" ns2:_="" ns3:_="">
    <xsd:import namespace="6cd00711-4304-4a30-a637-7320cad8f710"/>
    <xsd:import namespace="4468cbb7-1ad5-4966-9867-823a5722d6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00711-4304-4a30-a637-7320cad8f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df78e1-9d42-4820-aa4c-5ba571fadf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68cbb7-1ad5-4966-9867-823a5722d6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10cf5e-8a39-4bd0-8256-5a87a5a08fc7}" ma:internalName="TaxCatchAll" ma:showField="CatchAllData" ma:web="4468cbb7-1ad5-4966-9867-823a5722d6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d00711-4304-4a30-a637-7320cad8f710">
      <Terms xmlns="http://schemas.microsoft.com/office/infopath/2007/PartnerControls"/>
    </lcf76f155ced4ddcb4097134ff3c332f>
    <TaxCatchAll xmlns="4468cbb7-1ad5-4966-9867-823a5722d653" xsi:nil="true"/>
  </documentManagement>
</p:properties>
</file>

<file path=customXml/itemProps1.xml><?xml version="1.0" encoding="utf-8"?>
<ds:datastoreItem xmlns:ds="http://schemas.openxmlformats.org/officeDocument/2006/customXml" ds:itemID="{1F4B5521-77A4-4E82-8C4D-1258C3E1C379}">
  <ds:schemaRefs>
    <ds:schemaRef ds:uri="4468cbb7-1ad5-4966-9867-823a5722d653"/>
    <ds:schemaRef ds:uri="6cd00711-4304-4a30-a637-7320cad8f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9FFF9B-18A9-4F64-9E47-B5911DBCC6AC}">
  <ds:schemaRefs>
    <ds:schemaRef ds:uri="http://schemas.microsoft.com/sharepoint/v3/contenttype/forms"/>
  </ds:schemaRefs>
</ds:datastoreItem>
</file>

<file path=customXml/itemProps3.xml><?xml version="1.0" encoding="utf-8"?>
<ds:datastoreItem xmlns:ds="http://schemas.openxmlformats.org/officeDocument/2006/customXml" ds:itemID="{E21E0720-A87B-44A0-BFC9-ADC1F1BD7CCF}">
  <ds:schemaRefs>
    <ds:schemaRef ds:uri="4468cbb7-1ad5-4966-9867-823a5722d653"/>
    <ds:schemaRef ds:uri="6cd00711-4304-4a30-a637-7320cad8f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13787</TotalTime>
  <Words>1518</Words>
  <Application>Microsoft Office PowerPoint</Application>
  <PresentationFormat>Widescreen</PresentationFormat>
  <Paragraphs>102</Paragraphs>
  <Slides>19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Book Antiqua</vt:lpstr>
      <vt:lpstr>Calibri</vt:lpstr>
      <vt:lpstr>Calibri Light</vt:lpstr>
      <vt:lpstr>Garamond</vt:lpstr>
      <vt:lpstr>Lato</vt:lpstr>
      <vt:lpstr>Open Sans</vt:lpstr>
      <vt:lpstr>7_Office Theme</vt:lpstr>
      <vt:lpstr>Office Theme</vt:lpstr>
      <vt:lpstr>Welcome Principals, Directors and Enrollment Management Team Members</vt:lpstr>
      <vt:lpstr>Prayer </vt:lpstr>
      <vt:lpstr>Enrollment Management Team Training  Session 2  2023-24</vt:lpstr>
      <vt:lpstr>Our Learning Goal… Enrollment Management Teams</vt:lpstr>
      <vt:lpstr>OPERATIONAL VITALITY Enrollment Management Teams</vt:lpstr>
      <vt:lpstr>Catholic Schools Week 2024 Sunday, Jan. 28  - Sat. Feb. 3</vt:lpstr>
      <vt:lpstr>Catholic Schools Week 2024 Sunday: Celebrating Your Parish</vt:lpstr>
      <vt:lpstr>Catholic Schools Week 2024 Monday: Celebrating Your Community</vt:lpstr>
      <vt:lpstr>Catholic Schools Week 2024 Tuesday, Celebrating Your Students</vt:lpstr>
      <vt:lpstr>Catholic Schools Week 2024 Wednesday: Celebrating the Nation</vt:lpstr>
      <vt:lpstr>Catholic Schools Week 2024 Thursday: Celebrating Vocations</vt:lpstr>
      <vt:lpstr>Catholic Schools Week 2024 Friday: Celebrating Faculty, Staff and Volunteers</vt:lpstr>
      <vt:lpstr>Catholic Schools Week 2024 Saturday: Celebrating Families</vt:lpstr>
      <vt:lpstr>Discussion: How do these plans recruit/retain families?</vt:lpstr>
      <vt:lpstr>Summer Camps for Recruitment and Retention</vt:lpstr>
      <vt:lpstr>Summer Camps for Recruitment and Retention</vt:lpstr>
      <vt:lpstr>OPERATIONAL VITALITY Enrollment Management Meetings and Topics</vt:lpstr>
      <vt:lpstr>OPERATIONAL VITALITY Enrollment Management Training - Questions</vt:lpstr>
      <vt:lpstr>Prayer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Lytia Reese</dc:creator>
  <cp:lastModifiedBy>Anna Bragg</cp:lastModifiedBy>
  <cp:revision>576</cp:revision>
  <dcterms:created xsi:type="dcterms:W3CDTF">2022-07-20T07:55:23Z</dcterms:created>
  <dcterms:modified xsi:type="dcterms:W3CDTF">2023-11-15T15:41:19Z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0x0101007CC0615DD220854A8D2C8296B0618D62</vt:lpwstr>
  </property>
  <property fmtid="{D5CDD505-2E9C-101B-9397-08002B2CF9AE}" pid="3" name="MediaServiceImageTags">
    <vt:lpwstr/>
  </property>
</Properties>
</file>